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673"/>
  </p:normalViewPr>
  <p:slideViewPr>
    <p:cSldViewPr snapToGrid="0" snapToObjects="1">
      <p:cViewPr varScale="1">
        <p:scale>
          <a:sx n="107" d="100"/>
          <a:sy n="107" d="100"/>
        </p:scale>
        <p:origin x="166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5778" y="898823"/>
            <a:ext cx="4936744" cy="1470025"/>
          </a:xfrm>
        </p:spPr>
        <p:txBody>
          <a:bodyPr anchor="t" anchorCtr="0">
            <a:noAutofit/>
          </a:bodyPr>
          <a:lstStyle>
            <a:lvl1pPr algn="r">
              <a:defRPr sz="4800" baseline="0">
                <a:solidFill>
                  <a:schemeClr val="bg1"/>
                </a:solidFill>
                <a:latin typeface="Gotham-Book"/>
              </a:defRPr>
            </a:lvl1pPr>
          </a:lstStyle>
          <a:p>
            <a:r>
              <a:rPr lang="en-US" dirty="0"/>
              <a:t>Click to edit Master Title</a:t>
            </a:r>
          </a:p>
        </p:txBody>
      </p:sp>
      <p:sp>
        <p:nvSpPr>
          <p:cNvPr id="3" name="Subtitle 2"/>
          <p:cNvSpPr>
            <a:spLocks noGrp="1"/>
          </p:cNvSpPr>
          <p:nvPr>
            <p:ph type="subTitle" idx="1" hasCustomPrompt="1"/>
          </p:nvPr>
        </p:nvSpPr>
        <p:spPr>
          <a:xfrm>
            <a:off x="3579184" y="2368848"/>
            <a:ext cx="5023338" cy="1122032"/>
          </a:xfrm>
        </p:spPr>
        <p:txBody>
          <a:bodyPr>
            <a:normAutofit/>
          </a:bodyPr>
          <a:lstStyle>
            <a:lvl1pPr marL="0" indent="0" algn="r">
              <a:buNone/>
              <a:defRPr sz="1600" cap="all" baseline="0">
                <a:solidFill>
                  <a:schemeClr val="tx1">
                    <a:lumMod val="65000"/>
                    <a:lumOff val="35000"/>
                  </a:schemeClr>
                </a:solidFill>
                <a:latin typeface="Gotham-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a:t>
            </a:r>
          </a:p>
        </p:txBody>
      </p:sp>
      <p:sp>
        <p:nvSpPr>
          <p:cNvPr id="4" name="Date Placeholder 3"/>
          <p:cNvSpPr>
            <a:spLocks noGrp="1"/>
          </p:cNvSpPr>
          <p:nvPr>
            <p:ph type="dt" sz="half" idx="10"/>
          </p:nvPr>
        </p:nvSpPr>
        <p:spPr/>
        <p:txBody>
          <a:bodyPr/>
          <a:lstStyle/>
          <a:p>
            <a:fld id="{BB3D0CD8-6641-2E43-B714-5EAF9E86794F}" type="datetimeFigureOut">
              <a:rPr lang="en-US" smtClean="0"/>
              <a:t>11/24/21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4832F-5A0F-8342-BE4D-81B1081A4AA4}" type="slidenum">
              <a:rPr lang="en-US" smtClean="0"/>
              <a:t>‹#›</a:t>
            </a:fld>
            <a:endParaRPr lang="en-US"/>
          </a:p>
        </p:txBody>
      </p:sp>
    </p:spTree>
    <p:extLst>
      <p:ext uri="{BB962C8B-B14F-4D97-AF65-F5344CB8AC3E}">
        <p14:creationId xmlns:p14="http://schemas.microsoft.com/office/powerpoint/2010/main" val="1609065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900022"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4206082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1962866"/>
            <a:ext cx="8115526" cy="663909"/>
          </a:xfrm>
        </p:spPr>
        <p:txBody>
          <a:bodyPr>
            <a:normAutofit/>
          </a:bodyPr>
          <a:lstStyle>
            <a:lvl1pPr marL="0" indent="0">
              <a:buFontTx/>
              <a:buNone/>
              <a:defRPr sz="20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57200" y="2626775"/>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Picture Placeholder 2"/>
          <p:cNvSpPr>
            <a:spLocks noGrp="1"/>
          </p:cNvSpPr>
          <p:nvPr>
            <p:ph type="pic" idx="14"/>
          </p:nvPr>
        </p:nvSpPr>
        <p:spPr>
          <a:xfrm>
            <a:off x="3289574" y="2626775"/>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9" name="Picture Placeholder 2"/>
          <p:cNvSpPr>
            <a:spLocks noGrp="1"/>
          </p:cNvSpPr>
          <p:nvPr>
            <p:ph type="pic" idx="15"/>
          </p:nvPr>
        </p:nvSpPr>
        <p:spPr>
          <a:xfrm>
            <a:off x="6121949" y="2626775"/>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750730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76933"/>
          </a:xfrm>
        </p:spPr>
        <p:txBody>
          <a:bodyPr/>
          <a:lstStyle>
            <a:lvl1pPr marL="0" indent="0">
              <a:buFontTx/>
              <a:buNone/>
              <a:defRPr sz="3000" baseline="0">
                <a:solidFill>
                  <a:srgbClr val="FF0000"/>
                </a:solidFill>
                <a:latin typeface="Gotham-Book"/>
              </a:defRPr>
            </a:lvl1pPr>
            <a:lvl2pPr marL="0" indent="0">
              <a:spcBef>
                <a:spcPts val="48"/>
              </a:spcBef>
              <a:buFontTx/>
              <a:buNone/>
              <a:defRPr sz="2700" baseline="0">
                <a:latin typeface="Gotham-Book"/>
              </a:defRPr>
            </a:lvl2pPr>
            <a:lvl3pPr marL="0" indent="0">
              <a:spcBef>
                <a:spcPts val="1632"/>
              </a:spcBef>
              <a:buFontTx/>
              <a:buNone/>
              <a:defRPr sz="1800" cap="all" baseline="0">
                <a:latin typeface="Gotham-Medium"/>
              </a:defRPr>
            </a:lvl3pPr>
            <a:lvl4pPr marL="0" indent="0">
              <a:spcBef>
                <a:spcPts val="984"/>
              </a:spcBef>
              <a:buFontTx/>
              <a:buNone/>
              <a:defRPr sz="1600" b="0" i="0" cap="all" baseline="0">
                <a:latin typeface="Gotham-MediumItalic"/>
              </a:defRPr>
            </a:lvl4pPr>
          </a:lstStyle>
          <a:p>
            <a:pPr lvl="0"/>
            <a:r>
              <a:rPr lang="en-US" dirty="0"/>
              <a:t>Subhead level one</a:t>
            </a:r>
          </a:p>
          <a:p>
            <a:pPr lvl="1"/>
            <a:r>
              <a:rPr lang="en-US" dirty="0"/>
              <a:t>Main text</a:t>
            </a:r>
          </a:p>
          <a:p>
            <a:pPr lvl="2"/>
            <a:r>
              <a:rPr lang="en-US" dirty="0"/>
              <a:t>Subhead level two</a:t>
            </a:r>
          </a:p>
          <a:p>
            <a:pPr lvl="1"/>
            <a:r>
              <a:rPr lang="en-US" dirty="0"/>
              <a:t>Main text</a:t>
            </a:r>
          </a:p>
          <a:p>
            <a:pPr lvl="3"/>
            <a:r>
              <a:rPr lang="en-US" dirty="0"/>
              <a:t>Subhead level three</a:t>
            </a:r>
          </a:p>
          <a:p>
            <a:pPr lvl="1"/>
            <a:r>
              <a:rPr lang="en-US" dirty="0"/>
              <a:t>Main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757460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228600">
              <a:buClr>
                <a:srgbClr val="FF0000"/>
              </a:buClr>
              <a:buFont typeface="Wingdings" charset="2"/>
              <a:buChar char="§"/>
              <a:defRPr sz="2700" baseline="0">
                <a:solidFill>
                  <a:schemeClr val="tx1"/>
                </a:solidFill>
                <a:latin typeface="Gotham-Medium"/>
              </a:defRPr>
            </a:lvl1pPr>
            <a:lvl2pPr marL="466344" indent="-164592">
              <a:spcBef>
                <a:spcPts val="1248"/>
              </a:spcBef>
              <a:buClr>
                <a:srgbClr val="FF0000"/>
              </a:buClr>
              <a:buFont typeface="Wingdings" charset="2"/>
              <a:buChar char="§"/>
              <a:defRPr sz="1800" cap="all" baseline="0">
                <a:latin typeface="Gotham-Medium"/>
              </a:defRPr>
            </a:lvl2pPr>
            <a:lvl3pPr marL="0" indent="-192024">
              <a:spcBef>
                <a:spcPts val="1032"/>
              </a:spcBef>
              <a:buClr>
                <a:srgbClr val="FF0000"/>
              </a:buClr>
              <a:buSzPct val="100000"/>
              <a:buFont typeface="Wingdings" charset="2"/>
              <a:buChar char="§"/>
              <a:defRPr sz="2700" cap="none" baseline="0">
                <a:latin typeface="Gotham-Medium"/>
              </a:defRPr>
            </a:lvl3pPr>
            <a:lvl4pPr marL="752094" indent="-137160">
              <a:spcBef>
                <a:spcPts val="984"/>
              </a:spcBef>
              <a:buClr>
                <a:srgbClr val="FF0000"/>
              </a:buClr>
              <a:buSzPct val="100000"/>
              <a:buFont typeface="Wingdings" charset="2"/>
              <a:buChar char="§"/>
              <a:defRPr sz="1600" b="0" i="0" cap="all" baseline="0">
                <a:latin typeface="Gotham-MediumItalic"/>
              </a:defRPr>
            </a:lvl4pPr>
            <a:lvl5pPr marL="1197864" marR="0" indent="-137160" algn="l" defTabSz="457200" rtl="0" eaLnBrk="1" fontAlgn="auto" latinLnBrk="0" hangingPunct="1">
              <a:lnSpc>
                <a:spcPct val="100000"/>
              </a:lnSpc>
              <a:spcBef>
                <a:spcPts val="984"/>
              </a:spcBef>
              <a:spcAft>
                <a:spcPts val="0"/>
              </a:spcAft>
              <a:buClr>
                <a:srgbClr val="FF0000"/>
              </a:buClr>
              <a:buSzPct val="100000"/>
              <a:buFont typeface="Wingdings" charset="2"/>
              <a:buChar char="§"/>
              <a:tabLst/>
              <a:defRPr sz="1200" b="1" i="0" cap="all" baseline="0">
                <a:latin typeface="Gotham"/>
              </a:defRPr>
            </a:lvl5pPr>
            <a:lvl6pPr marL="1600200" indent="-91440">
              <a:spcBef>
                <a:spcPts val="888"/>
              </a:spcBef>
              <a:buClr>
                <a:srgbClr val="FF0000"/>
              </a:buClr>
              <a:buSzPct val="100000"/>
              <a:buFont typeface="Wingdings" charset="2"/>
              <a:buChar char="§"/>
              <a:defRPr sz="1000" b="1" i="1" cap="all" baseline="0">
                <a:latin typeface="Gotham"/>
              </a:defRPr>
            </a:lvl6pPr>
          </a:lstStyle>
          <a:p>
            <a:pPr lvl="0"/>
            <a:r>
              <a:rPr lang="en-US" dirty="0"/>
              <a:t>First level bullet</a:t>
            </a:r>
          </a:p>
          <a:p>
            <a:pPr lvl="1"/>
            <a:r>
              <a:rPr lang="en-US" dirty="0"/>
              <a:t>Second level bullet</a:t>
            </a:r>
          </a:p>
          <a:p>
            <a:pPr lvl="3"/>
            <a:r>
              <a:rPr lang="en-US" dirty="0"/>
              <a:t>Third level bullet</a:t>
            </a:r>
          </a:p>
          <a:p>
            <a:pPr lvl="4"/>
            <a:r>
              <a:rPr lang="en-US" dirty="0"/>
              <a:t>Fourth level bullet</a:t>
            </a:r>
          </a:p>
          <a:p>
            <a:pPr lvl="5"/>
            <a:r>
              <a:rPr lang="en-US" dirty="0"/>
              <a:t>Fifth level Bullet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089870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395576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11" name="Content Placeholder 2"/>
          <p:cNvSpPr>
            <a:spLocks noGrp="1"/>
          </p:cNvSpPr>
          <p:nvPr>
            <p:ph idx="12" hasCustomPrompt="1"/>
          </p:nvPr>
        </p:nvSpPr>
        <p:spPr>
          <a:xfrm>
            <a:off x="4579816"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12" name="Picture Placeholder 2"/>
          <p:cNvSpPr>
            <a:spLocks noGrp="1"/>
          </p:cNvSpPr>
          <p:nvPr>
            <p:ph type="pic" idx="13"/>
          </p:nvPr>
        </p:nvSpPr>
        <p:spPr>
          <a:xfrm>
            <a:off x="457200"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80292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900022"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57693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1962866"/>
            <a:ext cx="8115526" cy="663909"/>
          </a:xfrm>
        </p:spPr>
        <p:txBody>
          <a:bodyPr>
            <a:normAutofit/>
          </a:bodyPr>
          <a:lstStyle>
            <a:lvl1pPr marL="0" indent="0">
              <a:buFontTx/>
              <a:buNone/>
              <a:defRPr sz="20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57200" y="2626775"/>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Picture Placeholder 2"/>
          <p:cNvSpPr>
            <a:spLocks noGrp="1"/>
          </p:cNvSpPr>
          <p:nvPr>
            <p:ph type="pic" idx="14"/>
          </p:nvPr>
        </p:nvSpPr>
        <p:spPr>
          <a:xfrm>
            <a:off x="3289574" y="2626775"/>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9" name="Picture Placeholder 2"/>
          <p:cNvSpPr>
            <a:spLocks noGrp="1"/>
          </p:cNvSpPr>
          <p:nvPr>
            <p:ph type="pic" idx="15"/>
          </p:nvPr>
        </p:nvSpPr>
        <p:spPr>
          <a:xfrm>
            <a:off x="6121949" y="2626775"/>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852577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76933"/>
          </a:xfrm>
        </p:spPr>
        <p:txBody>
          <a:bodyPr/>
          <a:lstStyle>
            <a:lvl1pPr marL="0" indent="0">
              <a:buFontTx/>
              <a:buNone/>
              <a:defRPr sz="3000" baseline="0">
                <a:solidFill>
                  <a:srgbClr val="FF0000"/>
                </a:solidFill>
                <a:latin typeface="Gotham-Book"/>
              </a:defRPr>
            </a:lvl1pPr>
            <a:lvl2pPr marL="0" indent="0">
              <a:spcBef>
                <a:spcPts val="48"/>
              </a:spcBef>
              <a:buFontTx/>
              <a:buNone/>
              <a:defRPr sz="2700" baseline="0">
                <a:latin typeface="Gotham-Book"/>
              </a:defRPr>
            </a:lvl2pPr>
            <a:lvl3pPr marL="0" indent="0">
              <a:spcBef>
                <a:spcPts val="1632"/>
              </a:spcBef>
              <a:buFontTx/>
              <a:buNone/>
              <a:defRPr sz="1800" cap="all" baseline="0">
                <a:latin typeface="Gotham-Medium"/>
              </a:defRPr>
            </a:lvl3pPr>
            <a:lvl4pPr marL="0" indent="0">
              <a:spcBef>
                <a:spcPts val="984"/>
              </a:spcBef>
              <a:buFontTx/>
              <a:buNone/>
              <a:defRPr sz="1600" b="0" i="0" cap="all" baseline="0">
                <a:latin typeface="Gotham-MediumItalic"/>
              </a:defRPr>
            </a:lvl4pPr>
          </a:lstStyle>
          <a:p>
            <a:pPr lvl="0"/>
            <a:r>
              <a:rPr lang="en-US" dirty="0"/>
              <a:t>Subhead level one</a:t>
            </a:r>
          </a:p>
          <a:p>
            <a:pPr lvl="1"/>
            <a:r>
              <a:rPr lang="en-US" dirty="0"/>
              <a:t>Main text</a:t>
            </a:r>
          </a:p>
          <a:p>
            <a:pPr lvl="2"/>
            <a:r>
              <a:rPr lang="en-US" dirty="0"/>
              <a:t>Subhead level two</a:t>
            </a:r>
          </a:p>
          <a:p>
            <a:pPr lvl="1"/>
            <a:r>
              <a:rPr lang="en-US" dirty="0"/>
              <a:t>Main text</a:t>
            </a:r>
          </a:p>
          <a:p>
            <a:pPr lvl="3"/>
            <a:r>
              <a:rPr lang="en-US" dirty="0"/>
              <a:t>Subhead level three</a:t>
            </a:r>
          </a:p>
          <a:p>
            <a:pPr lvl="1"/>
            <a:r>
              <a:rPr lang="en-US" dirty="0"/>
              <a:t>Main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785756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228600">
              <a:buClr>
                <a:srgbClr val="FF0000"/>
              </a:buClr>
              <a:buFont typeface="Wingdings" charset="2"/>
              <a:buChar char="§"/>
              <a:defRPr sz="2700" baseline="0">
                <a:solidFill>
                  <a:schemeClr val="tx1"/>
                </a:solidFill>
                <a:latin typeface="Gotham-Medium"/>
              </a:defRPr>
            </a:lvl1pPr>
            <a:lvl2pPr marL="466344" indent="-164592">
              <a:spcBef>
                <a:spcPts val="1248"/>
              </a:spcBef>
              <a:buClr>
                <a:srgbClr val="FF0000"/>
              </a:buClr>
              <a:buFont typeface="Wingdings" charset="2"/>
              <a:buChar char="§"/>
              <a:defRPr sz="1800" cap="all" baseline="0">
                <a:latin typeface="Gotham-Medium"/>
              </a:defRPr>
            </a:lvl2pPr>
            <a:lvl3pPr marL="0" indent="-192024">
              <a:spcBef>
                <a:spcPts val="1032"/>
              </a:spcBef>
              <a:buClr>
                <a:srgbClr val="FF0000"/>
              </a:buClr>
              <a:buSzPct val="100000"/>
              <a:buFont typeface="Wingdings" charset="2"/>
              <a:buChar char="§"/>
              <a:defRPr sz="2700" cap="none" baseline="0">
                <a:latin typeface="Gotham-Medium"/>
              </a:defRPr>
            </a:lvl3pPr>
            <a:lvl4pPr marL="752094" indent="-137160">
              <a:spcBef>
                <a:spcPts val="984"/>
              </a:spcBef>
              <a:buClr>
                <a:srgbClr val="FF0000"/>
              </a:buClr>
              <a:buSzPct val="100000"/>
              <a:buFont typeface="Wingdings" charset="2"/>
              <a:buChar char="§"/>
              <a:defRPr sz="1600" b="0" i="0" cap="all" baseline="0">
                <a:latin typeface="Gotham-MediumItalic"/>
              </a:defRPr>
            </a:lvl4pPr>
            <a:lvl5pPr marL="1197864" marR="0" indent="-137160" algn="l" defTabSz="457200" rtl="0" eaLnBrk="1" fontAlgn="auto" latinLnBrk="0" hangingPunct="1">
              <a:lnSpc>
                <a:spcPct val="100000"/>
              </a:lnSpc>
              <a:spcBef>
                <a:spcPts val="984"/>
              </a:spcBef>
              <a:spcAft>
                <a:spcPts val="0"/>
              </a:spcAft>
              <a:buClr>
                <a:srgbClr val="FF0000"/>
              </a:buClr>
              <a:buSzPct val="100000"/>
              <a:buFont typeface="Wingdings" charset="2"/>
              <a:buChar char="§"/>
              <a:tabLst/>
              <a:defRPr sz="1200" b="1" i="0" cap="all" baseline="0">
                <a:latin typeface="Gotham"/>
              </a:defRPr>
            </a:lvl5pPr>
            <a:lvl6pPr marL="1600200" indent="-91440">
              <a:spcBef>
                <a:spcPts val="888"/>
              </a:spcBef>
              <a:buClr>
                <a:srgbClr val="FF0000"/>
              </a:buClr>
              <a:buSzPct val="100000"/>
              <a:buFont typeface="Wingdings" charset="2"/>
              <a:buChar char="§"/>
              <a:defRPr sz="1000" b="1" i="1" cap="all" baseline="0">
                <a:latin typeface="Gotham"/>
              </a:defRPr>
            </a:lvl6pPr>
          </a:lstStyle>
          <a:p>
            <a:pPr lvl="0"/>
            <a:r>
              <a:rPr lang="en-US" dirty="0"/>
              <a:t>First level bullet</a:t>
            </a:r>
          </a:p>
          <a:p>
            <a:pPr lvl="1"/>
            <a:r>
              <a:rPr lang="en-US" dirty="0"/>
              <a:t>Second level bullet</a:t>
            </a:r>
          </a:p>
          <a:p>
            <a:pPr lvl="3"/>
            <a:r>
              <a:rPr lang="en-US" dirty="0"/>
              <a:t>Third level bullet</a:t>
            </a:r>
          </a:p>
          <a:p>
            <a:pPr lvl="4"/>
            <a:r>
              <a:rPr lang="en-US" dirty="0"/>
              <a:t>Fourth level bullet</a:t>
            </a:r>
          </a:p>
          <a:p>
            <a:pPr lvl="5"/>
            <a:r>
              <a:rPr lang="en-US" dirty="0"/>
              <a:t>Fifth level Bullet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367370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61704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11" name="Content Placeholder 2"/>
          <p:cNvSpPr>
            <a:spLocks noGrp="1"/>
          </p:cNvSpPr>
          <p:nvPr>
            <p:ph idx="12" hasCustomPrompt="1"/>
          </p:nvPr>
        </p:nvSpPr>
        <p:spPr>
          <a:xfrm>
            <a:off x="4579816"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12" name="Picture Placeholder 2"/>
          <p:cNvSpPr>
            <a:spLocks noGrp="1"/>
          </p:cNvSpPr>
          <p:nvPr>
            <p:ph type="pic" idx="13"/>
          </p:nvPr>
        </p:nvSpPr>
        <p:spPr>
          <a:xfrm>
            <a:off x="457200"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09875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900022"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7388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1962866"/>
            <a:ext cx="8115526" cy="663909"/>
          </a:xfrm>
        </p:spPr>
        <p:txBody>
          <a:bodyPr>
            <a:normAutofit/>
          </a:bodyPr>
          <a:lstStyle>
            <a:lvl1pPr marL="0" indent="0">
              <a:buFontTx/>
              <a:buNone/>
              <a:defRPr sz="20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57200" y="2626775"/>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Picture Placeholder 2"/>
          <p:cNvSpPr>
            <a:spLocks noGrp="1"/>
          </p:cNvSpPr>
          <p:nvPr>
            <p:ph type="pic" idx="14"/>
          </p:nvPr>
        </p:nvSpPr>
        <p:spPr>
          <a:xfrm>
            <a:off x="3289574" y="2626775"/>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9" name="Picture Placeholder 2"/>
          <p:cNvSpPr>
            <a:spLocks noGrp="1"/>
          </p:cNvSpPr>
          <p:nvPr>
            <p:ph type="pic" idx="15"/>
          </p:nvPr>
        </p:nvSpPr>
        <p:spPr>
          <a:xfrm>
            <a:off x="6121949" y="2626775"/>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2053119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76933"/>
          </a:xfrm>
        </p:spPr>
        <p:txBody>
          <a:bodyPr/>
          <a:lstStyle>
            <a:lvl1pPr marL="0" indent="0">
              <a:buFontTx/>
              <a:buNone/>
              <a:defRPr sz="3000" baseline="0">
                <a:solidFill>
                  <a:srgbClr val="FF0000"/>
                </a:solidFill>
                <a:latin typeface="Gotham-Book"/>
              </a:defRPr>
            </a:lvl1pPr>
            <a:lvl2pPr marL="0" indent="0">
              <a:spcBef>
                <a:spcPts val="48"/>
              </a:spcBef>
              <a:buFontTx/>
              <a:buNone/>
              <a:defRPr sz="2700" baseline="0">
                <a:latin typeface="Gotham-Book"/>
              </a:defRPr>
            </a:lvl2pPr>
            <a:lvl3pPr marL="0" indent="0">
              <a:spcBef>
                <a:spcPts val="1632"/>
              </a:spcBef>
              <a:buFontTx/>
              <a:buNone/>
              <a:defRPr sz="1800" cap="all" baseline="0">
                <a:latin typeface="Gotham-Medium"/>
              </a:defRPr>
            </a:lvl3pPr>
            <a:lvl4pPr marL="0" indent="0">
              <a:spcBef>
                <a:spcPts val="984"/>
              </a:spcBef>
              <a:buFontTx/>
              <a:buNone/>
              <a:defRPr sz="1600" b="0" i="0" cap="all" baseline="0">
                <a:latin typeface="Gotham-MediumItalic"/>
              </a:defRPr>
            </a:lvl4pPr>
          </a:lstStyle>
          <a:p>
            <a:pPr lvl="0"/>
            <a:r>
              <a:rPr lang="en-US" dirty="0"/>
              <a:t>Subhead level one</a:t>
            </a:r>
          </a:p>
          <a:p>
            <a:pPr lvl="1"/>
            <a:r>
              <a:rPr lang="en-US" dirty="0"/>
              <a:t>Main text</a:t>
            </a:r>
          </a:p>
          <a:p>
            <a:pPr lvl="2"/>
            <a:r>
              <a:rPr lang="en-US" dirty="0"/>
              <a:t>Subhead level two</a:t>
            </a:r>
          </a:p>
          <a:p>
            <a:pPr lvl="1"/>
            <a:r>
              <a:rPr lang="en-US" dirty="0"/>
              <a:t>Main text</a:t>
            </a:r>
          </a:p>
          <a:p>
            <a:pPr lvl="3"/>
            <a:r>
              <a:rPr lang="en-US" dirty="0"/>
              <a:t>Subhead level three</a:t>
            </a:r>
          </a:p>
          <a:p>
            <a:pPr lvl="1"/>
            <a:r>
              <a:rPr lang="en-US" dirty="0"/>
              <a:t>Main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35956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228600">
              <a:buClr>
                <a:srgbClr val="FF0000"/>
              </a:buClr>
              <a:buFont typeface="Wingdings" charset="2"/>
              <a:buChar char="§"/>
              <a:defRPr sz="2700" baseline="0">
                <a:solidFill>
                  <a:schemeClr val="tx1"/>
                </a:solidFill>
                <a:latin typeface="Gotham-Medium"/>
              </a:defRPr>
            </a:lvl1pPr>
            <a:lvl2pPr marL="466344" indent="-164592">
              <a:spcBef>
                <a:spcPts val="1248"/>
              </a:spcBef>
              <a:buClr>
                <a:srgbClr val="FF0000"/>
              </a:buClr>
              <a:buFont typeface="Wingdings" charset="2"/>
              <a:buChar char="§"/>
              <a:defRPr sz="1800" cap="all" baseline="0">
                <a:latin typeface="Gotham-Medium"/>
              </a:defRPr>
            </a:lvl2pPr>
            <a:lvl3pPr marL="0" indent="-192024">
              <a:spcBef>
                <a:spcPts val="1032"/>
              </a:spcBef>
              <a:buClr>
                <a:srgbClr val="FF0000"/>
              </a:buClr>
              <a:buSzPct val="100000"/>
              <a:buFont typeface="Wingdings" charset="2"/>
              <a:buChar char="§"/>
              <a:defRPr sz="2700" cap="none" baseline="0">
                <a:latin typeface="Gotham-Medium"/>
              </a:defRPr>
            </a:lvl3pPr>
            <a:lvl4pPr marL="752094" indent="-137160">
              <a:spcBef>
                <a:spcPts val="984"/>
              </a:spcBef>
              <a:buClr>
                <a:srgbClr val="FF0000"/>
              </a:buClr>
              <a:buSzPct val="100000"/>
              <a:buFont typeface="Wingdings" charset="2"/>
              <a:buChar char="§"/>
              <a:defRPr sz="1600" b="0" i="0" cap="all" baseline="0">
                <a:latin typeface="Gotham-MediumItalic"/>
              </a:defRPr>
            </a:lvl4pPr>
            <a:lvl5pPr marL="1197864" marR="0" indent="-137160" algn="l" defTabSz="457200" rtl="0" eaLnBrk="1" fontAlgn="auto" latinLnBrk="0" hangingPunct="1">
              <a:lnSpc>
                <a:spcPct val="100000"/>
              </a:lnSpc>
              <a:spcBef>
                <a:spcPts val="984"/>
              </a:spcBef>
              <a:spcAft>
                <a:spcPts val="0"/>
              </a:spcAft>
              <a:buClr>
                <a:srgbClr val="FF0000"/>
              </a:buClr>
              <a:buSzPct val="100000"/>
              <a:buFont typeface="Wingdings" charset="2"/>
              <a:buChar char="§"/>
              <a:tabLst/>
              <a:defRPr sz="1200" b="1" i="0" cap="all" baseline="0">
                <a:latin typeface="Gotham"/>
              </a:defRPr>
            </a:lvl5pPr>
            <a:lvl6pPr marL="1600200" indent="-91440">
              <a:spcBef>
                <a:spcPts val="888"/>
              </a:spcBef>
              <a:buClr>
                <a:srgbClr val="FF0000"/>
              </a:buClr>
              <a:buSzPct val="100000"/>
              <a:buFont typeface="Wingdings" charset="2"/>
              <a:buChar char="§"/>
              <a:defRPr sz="1000" b="1" i="1" cap="all" baseline="0">
                <a:latin typeface="Gotham"/>
              </a:defRPr>
            </a:lvl6pPr>
          </a:lstStyle>
          <a:p>
            <a:pPr lvl="0"/>
            <a:r>
              <a:rPr lang="en-US" dirty="0"/>
              <a:t>First level bullet</a:t>
            </a:r>
          </a:p>
          <a:p>
            <a:pPr lvl="1"/>
            <a:r>
              <a:rPr lang="en-US" dirty="0"/>
              <a:t>Second level bullet</a:t>
            </a:r>
          </a:p>
          <a:p>
            <a:pPr lvl="3"/>
            <a:r>
              <a:rPr lang="en-US" dirty="0"/>
              <a:t>Third level bullet</a:t>
            </a:r>
          </a:p>
          <a:p>
            <a:pPr lvl="4"/>
            <a:r>
              <a:rPr lang="en-US" dirty="0"/>
              <a:t>Fourth level bullet</a:t>
            </a:r>
          </a:p>
          <a:p>
            <a:pPr lvl="5"/>
            <a:r>
              <a:rPr lang="en-US" dirty="0"/>
              <a:t>Fifth level Bullet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56560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7"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271875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11" name="Content Placeholder 2"/>
          <p:cNvSpPr>
            <a:spLocks noGrp="1"/>
          </p:cNvSpPr>
          <p:nvPr>
            <p:ph idx="12" hasCustomPrompt="1"/>
          </p:nvPr>
        </p:nvSpPr>
        <p:spPr>
          <a:xfrm>
            <a:off x="4579816"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12" name="Picture Placeholder 2"/>
          <p:cNvSpPr>
            <a:spLocks noGrp="1"/>
          </p:cNvSpPr>
          <p:nvPr>
            <p:ph type="pic" idx="13"/>
          </p:nvPr>
        </p:nvSpPr>
        <p:spPr>
          <a:xfrm>
            <a:off x="457200"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38383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Book"/>
              </a:defRPr>
            </a:lvl1pPr>
          </a:lstStyle>
          <a:p>
            <a:fld id="{BB3D0CD8-6641-2E43-B714-5EAF9E86794F}" type="datetimeFigureOut">
              <a:rPr lang="en-US" smtClean="0"/>
              <a:pPr/>
              <a:t>11/24/21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Book"/>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Book"/>
              </a:defRPr>
            </a:lvl1pPr>
          </a:lstStyle>
          <a:p>
            <a:fld id="{9614832F-5A0F-8342-BE4D-81B1081A4AA4}" type="slidenum">
              <a:rPr lang="en-US" smtClean="0"/>
              <a:pPr/>
              <a:t>‹#›</a:t>
            </a:fld>
            <a:endParaRPr lang="en-US" dirty="0"/>
          </a:p>
        </p:txBody>
      </p:sp>
    </p:spTree>
    <p:extLst>
      <p:ext uri="{BB962C8B-B14F-4D97-AF65-F5344CB8AC3E}">
        <p14:creationId xmlns:p14="http://schemas.microsoft.com/office/powerpoint/2010/main" val="2040483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4" r:id="rId5"/>
    <p:sldLayoutId id="2147483660" r:id="rId6"/>
    <p:sldLayoutId id="2147483661"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ctr" defTabSz="457200" rtl="0" eaLnBrk="1" latinLnBrk="0" hangingPunct="1">
        <a:spcBef>
          <a:spcPct val="0"/>
        </a:spcBef>
        <a:buNone/>
        <a:defRPr sz="4400" kern="1200">
          <a:solidFill>
            <a:schemeClr val="tx1"/>
          </a:solidFill>
          <a:latin typeface="Gotham-Book"/>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Book"/>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otham-Book"/>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otham-Book"/>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cse.sc.edu/~terejanu/files/tutorialUKF.pdf" TargetMode="External"/><Relationship Id="rId3" Type="http://schemas.openxmlformats.org/officeDocument/2006/relationships/hyperlink" Target="https://stanfordasl.github.io/aa274a/pdfs/notes/lecture1.pdf" TargetMode="External"/><Relationship Id="rId7" Type="http://schemas.openxmlformats.org/officeDocument/2006/relationships/hyperlink" Target="https://missingueverymoment.wordpress.com/2019/12/02/derivation-of-kalman-filter/" TargetMode="External"/><Relationship Id="rId2" Type="http://schemas.openxmlformats.org/officeDocument/2006/relationships/hyperlink" Target="https://web.mit.edu/kirtley/kirtley/binlustuff/literature/control/Kalman%20filter.pdf" TargetMode="External"/><Relationship Id="rId1" Type="http://schemas.openxmlformats.org/officeDocument/2006/relationships/slideLayout" Target="../slideLayouts/slideLayout2.xml"/><Relationship Id="rId6" Type="http://schemas.openxmlformats.org/officeDocument/2006/relationships/hyperlink" Target="https://stats.stackexchange.com/questions/86075/kalman-filter-equation-derivation" TargetMode="External"/><Relationship Id="rId5" Type="http://schemas.openxmlformats.org/officeDocument/2006/relationships/hyperlink" Target="https://www.hilarispublisher.com/open-access/dynamic-modelling-of-differentialdrive-mobile-robots-using-lagrange-and-newtoneuler-methodologies-a-unified-framework-2168-9695.1000107.pdf" TargetMode="External"/><Relationship Id="rId10" Type="http://schemas.openxmlformats.org/officeDocument/2006/relationships/hyperlink" Target="https://math.stackexchange.com/questions/3066305/derivation-of-kalman-gain-for-the-unscented-kalman-filter-ukf" TargetMode="External"/><Relationship Id="rId4" Type="http://schemas.openxmlformats.org/officeDocument/2006/relationships/hyperlink" Target="http://www.cpdee.ufmg.br/~torres/wp-content/uploads/2018/02/nonholonomic_constraints.pdf" TargetMode="External"/><Relationship Id="rId9" Type="http://schemas.openxmlformats.org/officeDocument/2006/relationships/hyperlink" Target="https://groups.seas.harvard.edu/courses/cs281/papers/unscented.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file:////var/folders/8w/sm8hdkvn32q4bqjbn_0sbq0r0000gn/T/com.microsoft.Word/WebArchiveCopyPasteTempFiles/page3image28382288"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80966" y="390163"/>
            <a:ext cx="5128643" cy="1628642"/>
          </a:xfrm>
        </p:spPr>
        <p:txBody>
          <a:bodyPr/>
          <a:lstStyle/>
          <a:p>
            <a:r>
              <a:rPr lang="en-US" sz="2400" b="1" i="1" dirty="0">
                <a:solidFill>
                  <a:schemeClr val="accent1">
                    <a:lumMod val="25000"/>
                  </a:schemeClr>
                </a:solidFill>
                <a:latin typeface="+mn-lt"/>
              </a:rPr>
              <a:t>ENPM 667 Project 1</a:t>
            </a:r>
            <a:r>
              <a:rPr lang="en-US" sz="2400" b="1" dirty="0">
                <a:solidFill>
                  <a:schemeClr val="accent1">
                    <a:lumMod val="25000"/>
                  </a:schemeClr>
                </a:solidFill>
                <a:latin typeface="+mn-lt"/>
              </a:rPr>
              <a:t>: </a:t>
            </a:r>
            <a:r>
              <a:rPr lang="en-US" sz="2400" i="1" dirty="0">
                <a:solidFill>
                  <a:schemeClr val="accent1">
                    <a:lumMod val="25000"/>
                  </a:schemeClr>
                </a:solidFill>
                <a:latin typeface="+mn-lt"/>
              </a:rPr>
              <a:t>Enhanced Bioinspired Backstepping Control for a Mobile Robot with Unscented Kalman Filter</a:t>
            </a:r>
            <a:br>
              <a:rPr lang="en-US" sz="2400" b="1" i="1" dirty="0">
                <a:solidFill>
                  <a:schemeClr val="tx1"/>
                </a:solidFill>
                <a:latin typeface="+mn-lt"/>
              </a:rPr>
            </a:br>
            <a:r>
              <a:rPr lang="en-US" sz="2400" dirty="0">
                <a:solidFill>
                  <a:schemeClr val="tx1"/>
                </a:solidFill>
                <a:latin typeface="+mn-lt"/>
              </a:rPr>
              <a:t> </a:t>
            </a:r>
          </a:p>
        </p:txBody>
      </p:sp>
      <p:sp>
        <p:nvSpPr>
          <p:cNvPr id="3" name="Subtitle 2"/>
          <p:cNvSpPr>
            <a:spLocks noGrp="1"/>
          </p:cNvSpPr>
          <p:nvPr>
            <p:ph type="subTitle" idx="1"/>
          </p:nvPr>
        </p:nvSpPr>
        <p:spPr>
          <a:xfrm>
            <a:off x="3437670" y="2510363"/>
            <a:ext cx="5023338" cy="1122032"/>
          </a:xfrm>
        </p:spPr>
        <p:txBody>
          <a:bodyPr/>
          <a:lstStyle/>
          <a:p>
            <a:r>
              <a:rPr lang="en-US" sz="1800" b="1" i="1" dirty="0">
                <a:solidFill>
                  <a:schemeClr val="tx1">
                    <a:lumMod val="85000"/>
                    <a:lumOff val="15000"/>
                  </a:schemeClr>
                </a:solidFill>
              </a:rPr>
              <a:t>Jayesh </a:t>
            </a:r>
            <a:r>
              <a:rPr lang="en-US" sz="1800" b="1" i="1" dirty="0" err="1">
                <a:solidFill>
                  <a:schemeClr val="tx1">
                    <a:lumMod val="85000"/>
                    <a:lumOff val="15000"/>
                  </a:schemeClr>
                </a:solidFill>
              </a:rPr>
              <a:t>Jayashankar</a:t>
            </a:r>
            <a:r>
              <a:rPr lang="en-US" sz="1800" b="1" i="1" dirty="0">
                <a:solidFill>
                  <a:schemeClr val="tx1">
                    <a:lumMod val="85000"/>
                    <a:lumOff val="15000"/>
                  </a:schemeClr>
                </a:solidFill>
              </a:rPr>
              <a:t> (117450101)</a:t>
            </a:r>
          </a:p>
          <a:p>
            <a:r>
              <a:rPr lang="en-US" sz="1800" b="1" i="1" dirty="0">
                <a:solidFill>
                  <a:schemeClr val="tx1">
                    <a:lumMod val="85000"/>
                    <a:lumOff val="15000"/>
                  </a:schemeClr>
                </a:solidFill>
              </a:rPr>
              <a:t>Aneesh </a:t>
            </a:r>
            <a:r>
              <a:rPr lang="en-US" sz="1800" b="1" i="1" dirty="0" err="1">
                <a:solidFill>
                  <a:schemeClr val="tx1">
                    <a:lumMod val="85000"/>
                    <a:lumOff val="15000"/>
                  </a:schemeClr>
                </a:solidFill>
              </a:rPr>
              <a:t>Chodisetty</a:t>
            </a:r>
            <a:r>
              <a:rPr lang="en-US" sz="1800" b="1" i="1" dirty="0">
                <a:solidFill>
                  <a:schemeClr val="tx1">
                    <a:lumMod val="85000"/>
                    <a:lumOff val="15000"/>
                  </a:schemeClr>
                </a:solidFill>
              </a:rPr>
              <a:t> (117359893)</a:t>
            </a:r>
          </a:p>
          <a:p>
            <a:endParaRPr lang="en-US" dirty="0"/>
          </a:p>
        </p:txBody>
      </p:sp>
    </p:spTree>
    <p:extLst>
      <p:ext uri="{BB962C8B-B14F-4D97-AF65-F5344CB8AC3E}">
        <p14:creationId xmlns:p14="http://schemas.microsoft.com/office/powerpoint/2010/main" val="136598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EBE85AF-1D4C-3741-80D1-F98F4648FDA6}"/>
                  </a:ext>
                </a:extLst>
              </p:cNvPr>
              <p:cNvSpPr>
                <a:spLocks noGrp="1"/>
              </p:cNvSpPr>
              <p:nvPr>
                <p:ph idx="1"/>
              </p:nvPr>
            </p:nvSpPr>
            <p:spPr>
              <a:xfrm>
                <a:off x="457201" y="1709058"/>
                <a:ext cx="8115526" cy="4234282"/>
              </a:xfrm>
            </p:spPr>
            <p:txBody>
              <a:bodyPr>
                <a:normAutofit/>
              </a:bodyPr>
              <a:lstStyle/>
              <a:p>
                <a:pPr marL="457200" indent="-457200">
                  <a:buFont typeface="Arial" panose="020B0604020202020204" pitchFamily="34" charset="0"/>
                  <a:buChar char="•"/>
                </a:pPr>
                <a:r>
                  <a:rPr lang="en-US" sz="2000" dirty="0">
                    <a:solidFill>
                      <a:schemeClr val="tx1">
                        <a:lumMod val="85000"/>
                        <a:lumOff val="15000"/>
                      </a:schemeClr>
                    </a:solidFill>
                    <a:latin typeface="+mn-lt"/>
                  </a:rPr>
                  <a:t>The torque tracking law is given as:</a:t>
                </a:r>
              </a:p>
              <a:p>
                <a14:m>
                  <m:oMathPara xmlns:m="http://schemas.openxmlformats.org/officeDocument/2006/math">
                    <m:oMathParaPr>
                      <m:jc m:val="centerGroup"/>
                    </m:oMathParaPr>
                    <m:oMath xmlns:m="http://schemas.openxmlformats.org/officeDocument/2006/math">
                      <m:eqArr>
                        <m:eqArrPr>
                          <m:ctrlPr>
                            <a:rPr lang="en-US" sz="2000">
                              <a:solidFill>
                                <a:schemeClr val="tx1">
                                  <a:lumMod val="85000"/>
                                  <a:lumOff val="15000"/>
                                </a:schemeClr>
                              </a:solidFill>
                              <a:latin typeface="+mn-lt"/>
                            </a:rPr>
                          </m:ctrlPr>
                        </m:eqArr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𝜏</m:t>
                              </m:r>
                            </m:e>
                            <m:sub>
                              <m:r>
                                <a:rPr lang="en-US" sz="2000">
                                  <a:solidFill>
                                    <a:schemeClr val="tx1">
                                      <a:lumMod val="85000"/>
                                      <a:lumOff val="15000"/>
                                    </a:schemeClr>
                                  </a:solidFill>
                                  <a:latin typeface="+mn-lt"/>
                                </a:rPr>
                                <m:t>𝐿</m:t>
                              </m:r>
                            </m:sub>
                          </m:sSub>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𝑚𝑟</m:t>
                              </m:r>
                            </m:num>
                            <m:den>
                              <m:r>
                                <a:rPr lang="en-US" sz="2000">
                                  <a:solidFill>
                                    <a:schemeClr val="tx1">
                                      <a:lumMod val="85000"/>
                                      <a:lumOff val="15000"/>
                                    </a:schemeClr>
                                  </a:solidFill>
                                  <a:latin typeface="+mn-lt"/>
                                </a:rPr>
                                <m:t>2</m:t>
                              </m:r>
                            </m:den>
                          </m:f>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𝑣</m:t>
                                      </m:r>
                                    </m:e>
                                  </m:acc>
                                </m:e>
                                <m:sub>
                                  <m:r>
                                    <a:rPr lang="en-US" sz="2000">
                                      <a:solidFill>
                                        <a:schemeClr val="tx1">
                                          <a:lumMod val="85000"/>
                                          <a:lumOff val="15000"/>
                                        </a:schemeClr>
                                      </a:solidFill>
                                      <a:latin typeface="+mn-lt"/>
                                    </a:rPr>
                                    <m:t>𝑟</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4</m:t>
                                  </m:r>
                                </m:sub>
                              </m:sSub>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𝑣</m:t>
                                  </m:r>
                                </m:sub>
                              </m:sSub>
                            </m:e>
                          </m:d>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𝐼𝑟</m:t>
                              </m:r>
                            </m:num>
                            <m:den>
                              <m:r>
                                <a:rPr lang="en-US" sz="2000">
                                  <a:solidFill>
                                    <a:schemeClr val="tx1">
                                      <a:lumMod val="85000"/>
                                      <a:lumOff val="15000"/>
                                    </a:schemeClr>
                                  </a:solidFill>
                                  <a:latin typeface="+mn-lt"/>
                                </a:rPr>
                                <m:t>2</m:t>
                              </m:r>
                              <m:r>
                                <a:rPr lang="en-US" sz="2000">
                                  <a:solidFill>
                                    <a:schemeClr val="tx1">
                                      <a:lumMod val="85000"/>
                                      <a:lumOff val="15000"/>
                                    </a:schemeClr>
                                  </a:solidFill>
                                  <a:latin typeface="+mn-lt"/>
                                </a:rPr>
                                <m:t>𝑐</m:t>
                              </m:r>
                            </m:den>
                          </m:f>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𝜔</m:t>
                                      </m:r>
                                    </m:e>
                                  </m:acc>
                                </m:e>
                                <m:sub>
                                  <m:r>
                                    <a:rPr lang="en-US" sz="2000">
                                      <a:solidFill>
                                        <a:schemeClr val="tx1">
                                          <a:lumMod val="85000"/>
                                          <a:lumOff val="15000"/>
                                        </a:schemeClr>
                                      </a:solidFill>
                                      <a:latin typeface="+mn-lt"/>
                                    </a:rPr>
                                    <m:t>𝑟</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5</m:t>
                                  </m:r>
                                </m:sub>
                              </m:sSub>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𝜔</m:t>
                                  </m:r>
                                </m:sub>
                              </m:sSub>
                            </m:e>
                          </m:d>
                        </m:e>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𝜏</m:t>
                              </m:r>
                            </m:e>
                            <m:sub>
                              <m:r>
                                <a:rPr lang="en-US" sz="2000">
                                  <a:solidFill>
                                    <a:schemeClr val="tx1">
                                      <a:lumMod val="85000"/>
                                      <a:lumOff val="15000"/>
                                    </a:schemeClr>
                                  </a:solidFill>
                                  <a:latin typeface="+mn-lt"/>
                                </a:rPr>
                                <m:t>𝑅</m:t>
                              </m:r>
                            </m:sub>
                          </m:sSub>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𝑚𝑟</m:t>
                              </m:r>
                            </m:num>
                            <m:den>
                              <m:r>
                                <a:rPr lang="en-US" sz="2000">
                                  <a:solidFill>
                                    <a:schemeClr val="tx1">
                                      <a:lumMod val="85000"/>
                                      <a:lumOff val="15000"/>
                                    </a:schemeClr>
                                  </a:solidFill>
                                  <a:latin typeface="+mn-lt"/>
                                </a:rPr>
                                <m:t>2</m:t>
                              </m:r>
                            </m:den>
                          </m:f>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𝑣</m:t>
                                      </m:r>
                                    </m:e>
                                  </m:acc>
                                </m:e>
                                <m:sub>
                                  <m:r>
                                    <a:rPr lang="en-US" sz="2000">
                                      <a:solidFill>
                                        <a:schemeClr val="tx1">
                                          <a:lumMod val="85000"/>
                                          <a:lumOff val="15000"/>
                                        </a:schemeClr>
                                      </a:solidFill>
                                      <a:latin typeface="+mn-lt"/>
                                    </a:rPr>
                                    <m:t>𝑟</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4</m:t>
                                  </m:r>
                                </m:sub>
                              </m:sSub>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𝑣</m:t>
                                  </m:r>
                                </m:sub>
                              </m:sSub>
                            </m:e>
                          </m:d>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𝐼𝑟</m:t>
                              </m:r>
                            </m:num>
                            <m:den>
                              <m:r>
                                <a:rPr lang="en-US" sz="2000">
                                  <a:solidFill>
                                    <a:schemeClr val="tx1">
                                      <a:lumMod val="85000"/>
                                      <a:lumOff val="15000"/>
                                    </a:schemeClr>
                                  </a:solidFill>
                                  <a:latin typeface="+mn-lt"/>
                                </a:rPr>
                                <m:t>2</m:t>
                              </m:r>
                              <m:r>
                                <a:rPr lang="en-US" sz="2000">
                                  <a:solidFill>
                                    <a:schemeClr val="tx1">
                                      <a:lumMod val="85000"/>
                                      <a:lumOff val="15000"/>
                                    </a:schemeClr>
                                  </a:solidFill>
                                  <a:latin typeface="+mn-lt"/>
                                </a:rPr>
                                <m:t>𝑐</m:t>
                              </m:r>
                            </m:den>
                          </m:f>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𝜔</m:t>
                                      </m:r>
                                    </m:e>
                                  </m:acc>
                                </m:e>
                                <m:sub>
                                  <m:r>
                                    <a:rPr lang="en-US" sz="2000">
                                      <a:solidFill>
                                        <a:schemeClr val="tx1">
                                          <a:lumMod val="85000"/>
                                          <a:lumOff val="15000"/>
                                        </a:schemeClr>
                                      </a:solidFill>
                                      <a:latin typeface="+mn-lt"/>
                                    </a:rPr>
                                    <m:t>𝑟</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5</m:t>
                                  </m:r>
                                </m:sub>
                              </m:sSub>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𝜔</m:t>
                                  </m:r>
                                </m:sub>
                              </m:sSub>
                            </m:e>
                          </m:d>
                        </m:e>
                      </m:eqArr>
                    </m:oMath>
                  </m:oMathPara>
                </a14:m>
                <a:endParaRPr lang="en-US" sz="2000" dirty="0">
                  <a:solidFill>
                    <a:schemeClr val="tx1">
                      <a:lumMod val="85000"/>
                      <a:lumOff val="15000"/>
                    </a:schemeClr>
                  </a:solidFill>
                  <a:latin typeface="+mn-lt"/>
                </a:endParaRPr>
              </a:p>
              <a:p>
                <a:endParaRPr lang="en-US" sz="2000" dirty="0">
                  <a:solidFill>
                    <a:schemeClr val="tx1">
                      <a:lumMod val="85000"/>
                      <a:lumOff val="15000"/>
                    </a:schemeClr>
                  </a:solidFill>
                  <a:latin typeface="+mn-lt"/>
                </a:endParaRPr>
              </a:p>
              <a:p>
                <a:endParaRPr lang="en-US" sz="2000" dirty="0">
                  <a:solidFill>
                    <a:schemeClr val="tx1">
                      <a:lumMod val="85000"/>
                      <a:lumOff val="15000"/>
                    </a:schemeClr>
                  </a:solidFill>
                  <a:latin typeface="+mn-lt"/>
                </a:endParaRPr>
              </a:p>
              <a:p>
                <a:pPr marL="285750" indent="-285750">
                  <a:buFont typeface="Arial" panose="020B0604020202020204" pitchFamily="34" charset="0"/>
                  <a:buChar char="•"/>
                </a:pPr>
                <a:r>
                  <a:rPr lang="en-US" sz="2000" dirty="0">
                    <a:solidFill>
                      <a:schemeClr val="tx1">
                        <a:lumMod val="85000"/>
                        <a:lumOff val="15000"/>
                      </a:schemeClr>
                    </a:solidFill>
                    <a:latin typeface="+mn-lt"/>
                  </a:rPr>
                  <a:t>The Lyapunov candidate function for the controller is given by</a:t>
                </a:r>
              </a:p>
              <a:p>
                <a14:m>
                  <m:oMathPara xmlns:m="http://schemas.openxmlformats.org/officeDocument/2006/math">
                    <m:oMathParaPr>
                      <m:jc m:val="centerGroup"/>
                    </m:oMathParaPr>
                    <m:oMath xmlns:m="http://schemas.openxmlformats.org/officeDocument/2006/math">
                      <m:eqArr>
                        <m:eqArrPr>
                          <m:ctrlPr>
                            <a:rPr lang="en-US" sz="2000">
                              <a:solidFill>
                                <a:schemeClr val="tx1">
                                  <a:lumMod val="85000"/>
                                  <a:lumOff val="15000"/>
                                </a:schemeClr>
                              </a:solidFill>
                              <a:latin typeface="+mn-lt"/>
                            </a:rPr>
                          </m:ctrlPr>
                        </m:eqArr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𝑉</m:t>
                              </m:r>
                            </m:e>
                            <m:sub>
                              <m:r>
                                <a:rPr lang="en-US" sz="2000">
                                  <a:solidFill>
                                    <a:schemeClr val="tx1">
                                      <a:lumMod val="85000"/>
                                      <a:lumOff val="15000"/>
                                    </a:schemeClr>
                                  </a:solidFill>
                                  <a:latin typeface="+mn-lt"/>
                                </a:rPr>
                                <m:t>2</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𝑉</m:t>
                              </m:r>
                            </m:e>
                            <m:sub>
                              <m:r>
                                <a:rPr lang="en-US" sz="2000">
                                  <a:solidFill>
                                    <a:schemeClr val="tx1">
                                      <a:lumMod val="85000"/>
                                      <a:lumOff val="15000"/>
                                    </a:schemeClr>
                                  </a:solidFill>
                                  <a:latin typeface="+mn-lt"/>
                                </a:rPr>
                                <m:t>1</m:t>
                              </m:r>
                            </m:sub>
                          </m:sSub>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1</m:t>
                              </m:r>
                            </m:num>
                            <m:den>
                              <m:r>
                                <a:rPr lang="en-US" sz="2000">
                                  <a:solidFill>
                                    <a:schemeClr val="tx1">
                                      <a:lumMod val="85000"/>
                                      <a:lumOff val="15000"/>
                                    </a:schemeClr>
                                  </a:solidFill>
                                  <a:latin typeface="+mn-lt"/>
                                </a:rPr>
                                <m:t>2</m:t>
                              </m:r>
                            </m:den>
                          </m:f>
                          <m:sSup>
                            <m:sSupPr>
                              <m:ctrlPr>
                                <a:rPr lang="en-US" sz="2000">
                                  <a:solidFill>
                                    <a:schemeClr val="tx1">
                                      <a:lumMod val="85000"/>
                                      <a:lumOff val="15000"/>
                                    </a:schemeClr>
                                  </a:solidFill>
                                  <a:latin typeface="+mn-lt"/>
                                </a:rPr>
                              </m:ctrlPr>
                            </m:sSup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𝑣</m:t>
                                  </m:r>
                                </m:sub>
                              </m:sSub>
                            </m:e>
                            <m:sup>
                              <m:r>
                                <a:rPr lang="en-US" sz="2000">
                                  <a:solidFill>
                                    <a:schemeClr val="tx1">
                                      <a:lumMod val="85000"/>
                                      <a:lumOff val="15000"/>
                                    </a:schemeClr>
                                  </a:solidFill>
                                  <a:latin typeface="+mn-lt"/>
                                </a:rPr>
                                <m:t>2</m:t>
                              </m:r>
                            </m:sup>
                          </m:sSup>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1</m:t>
                              </m:r>
                            </m:num>
                            <m:den>
                              <m:r>
                                <a:rPr lang="en-US" sz="2000">
                                  <a:solidFill>
                                    <a:schemeClr val="tx1">
                                      <a:lumMod val="85000"/>
                                      <a:lumOff val="15000"/>
                                    </a:schemeClr>
                                  </a:solidFill>
                                  <a:latin typeface="+mn-lt"/>
                                </a:rPr>
                                <m:t>2</m:t>
                              </m:r>
                            </m:den>
                          </m:f>
                          <m:sSup>
                            <m:sSupPr>
                              <m:ctrlPr>
                                <a:rPr lang="en-US" sz="2000">
                                  <a:solidFill>
                                    <a:schemeClr val="tx1">
                                      <a:lumMod val="85000"/>
                                      <a:lumOff val="15000"/>
                                    </a:schemeClr>
                                  </a:solidFill>
                                  <a:latin typeface="+mn-lt"/>
                                </a:rPr>
                              </m:ctrlPr>
                            </m:sSup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𝜔</m:t>
                                  </m:r>
                                </m:sub>
                              </m:sSub>
                            </m:e>
                            <m:sup>
                              <m:r>
                                <a:rPr lang="en-US" sz="2000">
                                  <a:solidFill>
                                    <a:schemeClr val="tx1">
                                      <a:lumMod val="85000"/>
                                      <a:lumOff val="15000"/>
                                    </a:schemeClr>
                                  </a:solidFill>
                                  <a:latin typeface="+mn-lt"/>
                                </a:rPr>
                                <m:t>2</m:t>
                              </m:r>
                            </m:sup>
                          </m:sSup>
                        </m:e>
                        <m:e>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𝑉</m:t>
                                  </m:r>
                                </m:e>
                              </m:acc>
                            </m:e>
                            <m:sub>
                              <m:r>
                                <a:rPr lang="en-US" sz="2000">
                                  <a:solidFill>
                                    <a:schemeClr val="tx1">
                                      <a:lumMod val="85000"/>
                                      <a:lumOff val="15000"/>
                                    </a:schemeClr>
                                  </a:solidFill>
                                  <a:latin typeface="+mn-lt"/>
                                </a:rPr>
                                <m:t>2</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𝑉</m:t>
                                  </m:r>
                                </m:e>
                              </m:acc>
                            </m:e>
                            <m:sub>
                              <m:r>
                                <a:rPr lang="en-US" sz="2000">
                                  <a:solidFill>
                                    <a:schemeClr val="tx1">
                                      <a:lumMod val="85000"/>
                                      <a:lumOff val="15000"/>
                                    </a:schemeClr>
                                  </a:solidFill>
                                  <a:latin typeface="+mn-lt"/>
                                </a:rPr>
                                <m:t>1</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𝑣</m:t>
                              </m:r>
                            </m:sub>
                          </m:sSub>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𝑒</m:t>
                                  </m:r>
                                </m:e>
                              </m:acc>
                            </m:e>
                            <m:sub>
                              <m:r>
                                <a:rPr lang="en-US" sz="2000">
                                  <a:solidFill>
                                    <a:schemeClr val="tx1">
                                      <a:lumMod val="85000"/>
                                      <a:lumOff val="15000"/>
                                    </a:schemeClr>
                                  </a:solidFill>
                                  <a:latin typeface="+mn-lt"/>
                                </a:rPr>
                                <m:t>𝑣</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𝜔</m:t>
                              </m:r>
                            </m:sub>
                          </m:sSub>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𝑒</m:t>
                                  </m:r>
                                </m:e>
                              </m:acc>
                            </m:e>
                            <m:sub>
                              <m:r>
                                <a:rPr lang="en-US" sz="2000">
                                  <a:solidFill>
                                    <a:schemeClr val="tx1">
                                      <a:lumMod val="85000"/>
                                      <a:lumOff val="15000"/>
                                    </a:schemeClr>
                                  </a:solidFill>
                                  <a:latin typeface="+mn-lt"/>
                                </a:rPr>
                                <m:t>𝜔</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𝑉</m:t>
                                  </m:r>
                                </m:e>
                              </m:acc>
                            </m:e>
                            <m:sub>
                              <m:r>
                                <a:rPr lang="en-US" sz="2000">
                                  <a:solidFill>
                                    <a:schemeClr val="tx1">
                                      <a:lumMod val="85000"/>
                                      <a:lumOff val="15000"/>
                                    </a:schemeClr>
                                  </a:solidFill>
                                  <a:latin typeface="+mn-lt"/>
                                </a:rPr>
                                <m:t>1</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𝑣</m:t>
                              </m:r>
                            </m:sub>
                          </m:sSub>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𝑣</m:t>
                                      </m:r>
                                    </m:e>
                                  </m:acc>
                                </m:e>
                                <m:sub>
                                  <m:r>
                                    <a:rPr lang="en-US" sz="2000">
                                      <a:solidFill>
                                        <a:schemeClr val="tx1">
                                          <a:lumMod val="85000"/>
                                          <a:lumOff val="15000"/>
                                        </a:schemeClr>
                                      </a:solidFill>
                                      <a:latin typeface="+mn-lt"/>
                                    </a:rPr>
                                    <m:t>𝑟</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𝑣</m:t>
                                      </m:r>
                                    </m:e>
                                  </m:acc>
                                </m:e>
                                <m:sub>
                                  <m:r>
                                    <a:rPr lang="en-US" sz="2000">
                                      <a:solidFill>
                                        <a:schemeClr val="tx1">
                                          <a:lumMod val="85000"/>
                                          <a:lumOff val="15000"/>
                                        </a:schemeClr>
                                      </a:solidFill>
                                      <a:latin typeface="+mn-lt"/>
                                    </a:rPr>
                                    <m:t>𝑐</m:t>
                                  </m:r>
                                </m:sub>
                              </m:sSub>
                            </m:e>
                          </m:d>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𝜔</m:t>
                              </m:r>
                            </m:sub>
                          </m:sSub>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𝜔</m:t>
                                      </m:r>
                                    </m:e>
                                  </m:acc>
                                </m:e>
                                <m:sub>
                                  <m:r>
                                    <a:rPr lang="en-US" sz="2000">
                                      <a:solidFill>
                                        <a:schemeClr val="tx1">
                                          <a:lumMod val="85000"/>
                                          <a:lumOff val="15000"/>
                                        </a:schemeClr>
                                      </a:solidFill>
                                      <a:latin typeface="+mn-lt"/>
                                    </a:rPr>
                                    <m:t>𝑟</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𝜔</m:t>
                                      </m:r>
                                    </m:e>
                                  </m:acc>
                                </m:e>
                                <m:sub>
                                  <m:r>
                                    <a:rPr lang="en-US" sz="2000">
                                      <a:solidFill>
                                        <a:schemeClr val="tx1">
                                          <a:lumMod val="85000"/>
                                          <a:lumOff val="15000"/>
                                        </a:schemeClr>
                                      </a:solidFill>
                                      <a:latin typeface="+mn-lt"/>
                                    </a:rPr>
                                    <m:t>𝑐</m:t>
                                  </m:r>
                                </m:sub>
                              </m:sSub>
                            </m:e>
                          </m:d>
                        </m:e>
                      </m:eqArr>
                    </m:oMath>
                  </m:oMathPara>
                </a14:m>
                <a:endParaRPr lang="en-US" sz="2000" dirty="0">
                  <a:solidFill>
                    <a:schemeClr val="tx1">
                      <a:lumMod val="85000"/>
                      <a:lumOff val="15000"/>
                    </a:schemeClr>
                  </a:solidFill>
                  <a:latin typeface="+mn-lt"/>
                </a:endParaRPr>
              </a:p>
            </p:txBody>
          </p:sp>
        </mc:Choice>
        <mc:Fallback>
          <p:sp>
            <p:nvSpPr>
              <p:cNvPr id="2" name="Content Placeholder 1">
                <a:extLst>
                  <a:ext uri="{FF2B5EF4-FFF2-40B4-BE49-F238E27FC236}">
                    <a16:creationId xmlns:a16="http://schemas.microsoft.com/office/drawing/2014/main" id="{FEBE85AF-1D4C-3741-80D1-F98F4648FDA6}"/>
                  </a:ext>
                </a:extLst>
              </p:cNvPr>
              <p:cNvSpPr>
                <a:spLocks noGrp="1" noRot="1" noChangeAspect="1" noMove="1" noResize="1" noEditPoints="1" noAdjustHandles="1" noChangeArrowheads="1" noChangeShapeType="1" noTextEdit="1"/>
              </p:cNvSpPr>
              <p:nvPr>
                <p:ph idx="1"/>
              </p:nvPr>
            </p:nvSpPr>
            <p:spPr>
              <a:xfrm>
                <a:off x="457201" y="1709058"/>
                <a:ext cx="8115526" cy="4234282"/>
              </a:xfrm>
              <a:blipFill>
                <a:blip r:embed="rId2"/>
                <a:stretch>
                  <a:fillRect l="-626" t="-59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51C438B-A960-1248-9B32-8BA241BA1E40}"/>
              </a:ext>
            </a:extLst>
          </p:cNvPr>
          <p:cNvSpPr>
            <a:spLocks noGrp="1"/>
          </p:cNvSpPr>
          <p:nvPr>
            <p:ph type="title"/>
          </p:nvPr>
        </p:nvSpPr>
        <p:spPr/>
        <p:txBody>
          <a:bodyPr>
            <a:normAutofit/>
          </a:bodyPr>
          <a:lstStyle/>
          <a:p>
            <a:pPr algn="ctr"/>
            <a:r>
              <a:rPr lang="en-US" sz="3200" dirty="0"/>
              <a:t>Torque Controller</a:t>
            </a:r>
          </a:p>
        </p:txBody>
      </p:sp>
    </p:spTree>
    <p:extLst>
      <p:ext uri="{BB962C8B-B14F-4D97-AF65-F5344CB8AC3E}">
        <p14:creationId xmlns:p14="http://schemas.microsoft.com/office/powerpoint/2010/main" val="91621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595953C-AE7B-CB4F-A93F-C363FF914670}"/>
                  </a:ext>
                </a:extLst>
              </p:cNvPr>
              <p:cNvSpPr>
                <a:spLocks noGrp="1"/>
              </p:cNvSpPr>
              <p:nvPr>
                <p:ph idx="1"/>
              </p:nvPr>
            </p:nvSpPr>
            <p:spPr>
              <a:xfrm>
                <a:off x="348343" y="1408500"/>
                <a:ext cx="8224383" cy="4698126"/>
              </a:xfrm>
            </p:spPr>
            <p:txBody>
              <a:bodyPr>
                <a:normAutofit/>
              </a:bodyPr>
              <a:lstStyle/>
              <a:p>
                <a:pPr marL="342900" indent="-342900">
                  <a:buFont typeface="Arial" panose="020B0604020202020204" pitchFamily="34" charset="0"/>
                  <a:buChar char="•"/>
                </a:pPr>
                <a:r>
                  <a:rPr lang="en-US" sz="2000" dirty="0">
                    <a:solidFill>
                      <a:schemeClr val="tx1">
                        <a:lumMod val="85000"/>
                        <a:lumOff val="15000"/>
                      </a:schemeClr>
                    </a:solidFill>
                    <a:latin typeface="+mn-lt"/>
                  </a:rPr>
                  <a:t>For the bioinspired controller to be asymptotically stable, the below equation needs to reduce to zero.</a:t>
                </a:r>
              </a:p>
              <a:p>
                <a14:m>
                  <m:oMathPara xmlns:m="http://schemas.openxmlformats.org/officeDocument/2006/math">
                    <m:oMathParaPr>
                      <m:jc m:val="centerGroup"/>
                    </m:oMathParaPr>
                    <m:oMath xmlns:m="http://schemas.openxmlformats.org/officeDocument/2006/math">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𝑉</m:t>
                              </m:r>
                            </m:e>
                          </m:acc>
                        </m:e>
                        <m:sub>
                          <m:r>
                            <a:rPr lang="en-US" sz="2000">
                              <a:solidFill>
                                <a:schemeClr val="tx1">
                                  <a:lumMod val="85000"/>
                                  <a:lumOff val="15000"/>
                                </a:schemeClr>
                              </a:solidFill>
                              <a:latin typeface="+mn-lt"/>
                            </a:rPr>
                            <m:t>1</m:t>
                          </m:r>
                        </m:sub>
                      </m:sSub>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3</m:t>
                              </m:r>
                            </m:sub>
                          </m:sSub>
                        </m:num>
                        <m:den>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2</m:t>
                              </m:r>
                            </m:sub>
                          </m:sSub>
                        </m:den>
                      </m:f>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𝑣</m:t>
                          </m:r>
                        </m:e>
                        <m:sub>
                          <m:r>
                            <a:rPr lang="en-US" sz="2000">
                              <a:solidFill>
                                <a:schemeClr val="tx1">
                                  <a:lumMod val="85000"/>
                                  <a:lumOff val="15000"/>
                                </a:schemeClr>
                              </a:solidFill>
                              <a:latin typeface="+mn-lt"/>
                            </a:rPr>
                            <m:t>𝑑</m:t>
                          </m:r>
                        </m:sub>
                      </m:sSub>
                      <m:func>
                        <m:funcPr>
                          <m:ctrlPr>
                            <a:rPr lang="en-US" sz="2000">
                              <a:solidFill>
                                <a:schemeClr val="tx1">
                                  <a:lumMod val="85000"/>
                                  <a:lumOff val="15000"/>
                                </a:schemeClr>
                              </a:solidFill>
                              <a:latin typeface="+mn-lt"/>
                            </a:rPr>
                          </m:ctrlPr>
                        </m:funcPr>
                        <m:fName>
                          <m:sSup>
                            <m:sSupPr>
                              <m:ctrlPr>
                                <a:rPr lang="en-US" sz="2000">
                                  <a:solidFill>
                                    <a:schemeClr val="tx1">
                                      <a:lumMod val="85000"/>
                                      <a:lumOff val="15000"/>
                                    </a:schemeClr>
                                  </a:solidFill>
                                  <a:latin typeface="+mn-lt"/>
                                </a:rPr>
                              </m:ctrlPr>
                            </m:sSupPr>
                            <m:e>
                              <m:r>
                                <m:rPr>
                                  <m:sty m:val="p"/>
                                </m:rPr>
                                <a:rPr lang="en-US" sz="2000">
                                  <a:solidFill>
                                    <a:schemeClr val="tx1">
                                      <a:lumMod val="85000"/>
                                      <a:lumOff val="15000"/>
                                    </a:schemeClr>
                                  </a:solidFill>
                                  <a:latin typeface="+mn-lt"/>
                                </a:rPr>
                                <m:t>sin</m:t>
                              </m:r>
                            </m:e>
                            <m:sup>
                              <m:r>
                                <a:rPr lang="en-US" sz="2000">
                                  <a:solidFill>
                                    <a:schemeClr val="tx1">
                                      <a:lumMod val="85000"/>
                                      <a:lumOff val="15000"/>
                                    </a:schemeClr>
                                  </a:solidFill>
                                  <a:latin typeface="+mn-lt"/>
                                </a:rPr>
                                <m:t>2</m:t>
                              </m:r>
                            </m:sup>
                          </m:sSup>
                        </m:fName>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𝜃</m:t>
                              </m:r>
                            </m:sub>
                          </m:sSub>
                        </m:e>
                      </m:func>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1</m:t>
                          </m:r>
                        </m:num>
                        <m:den>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𝐵</m:t>
                              </m:r>
                            </m:e>
                            <m:sub>
                              <m:r>
                                <a:rPr lang="en-US" sz="2000">
                                  <a:solidFill>
                                    <a:schemeClr val="tx1">
                                      <a:lumMod val="85000"/>
                                      <a:lumOff val="15000"/>
                                    </a:schemeClr>
                                  </a:solidFill>
                                  <a:latin typeface="+mn-lt"/>
                                </a:rPr>
                                <m:t>1</m:t>
                              </m:r>
                            </m:sub>
                          </m:sSub>
                        </m:den>
                      </m:f>
                      <m:d>
                        <m:dPr>
                          <m:begChr m:val="["/>
                          <m:endChr m:val="]"/>
                          <m:ctrlPr>
                            <a:rPr lang="en-US" sz="2000">
                              <a:solidFill>
                                <a:schemeClr val="tx1">
                                  <a:lumMod val="85000"/>
                                  <a:lumOff val="15000"/>
                                </a:schemeClr>
                              </a:solidFill>
                              <a:latin typeface="+mn-lt"/>
                            </a:rPr>
                          </m:ctrlPr>
                        </m:dPr>
                        <m:e>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𝐴</m:t>
                              </m:r>
                            </m:e>
                            <m:sub>
                              <m:r>
                                <a:rPr lang="en-US" sz="2000">
                                  <a:solidFill>
                                    <a:schemeClr val="tx1">
                                      <a:lumMod val="85000"/>
                                      <a:lumOff val="15000"/>
                                    </a:schemeClr>
                                  </a:solidFill>
                                  <a:latin typeface="+mn-lt"/>
                                </a:rPr>
                                <m:t>1</m:t>
                              </m:r>
                            </m:sub>
                          </m:sSub>
                          <m:r>
                            <a:rPr lang="en-US" sz="2000">
                              <a:solidFill>
                                <a:schemeClr val="tx1">
                                  <a:lumMod val="85000"/>
                                  <a:lumOff val="15000"/>
                                </a:schemeClr>
                              </a:solidFill>
                              <a:latin typeface="+mn-lt"/>
                            </a:rPr>
                            <m:t>−</m:t>
                          </m:r>
                          <m:r>
                            <a:rPr lang="en-US" sz="2000">
                              <a:solidFill>
                                <a:schemeClr val="tx1">
                                  <a:lumMod val="85000"/>
                                  <a:lumOff val="15000"/>
                                </a:schemeClr>
                              </a:solidFill>
                              <a:latin typeface="+mn-lt"/>
                            </a:rPr>
                            <m:t>𝑓</m:t>
                          </m:r>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𝐷</m:t>
                                  </m:r>
                                </m:sub>
                              </m:sSub>
                            </m:e>
                          </m:d>
                          <m:r>
                            <a:rPr lang="en-US" sz="2000">
                              <a:solidFill>
                                <a:schemeClr val="tx1">
                                  <a:lumMod val="85000"/>
                                  <a:lumOff val="15000"/>
                                </a:schemeClr>
                              </a:solidFill>
                              <a:latin typeface="+mn-lt"/>
                            </a:rPr>
                            <m:t>−</m:t>
                          </m:r>
                          <m:r>
                            <a:rPr lang="en-US" sz="2000">
                              <a:solidFill>
                                <a:schemeClr val="tx1">
                                  <a:lumMod val="85000"/>
                                  <a:lumOff val="15000"/>
                                </a:schemeClr>
                              </a:solidFill>
                              <a:latin typeface="+mn-lt"/>
                            </a:rPr>
                            <m:t>𝑔</m:t>
                          </m:r>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𝐷</m:t>
                                  </m:r>
                                </m:sub>
                              </m:sSub>
                            </m:e>
                          </m:d>
                        </m:e>
                      </m:d>
                      <m:sSubSup>
                        <m:sSubSupPr>
                          <m:ctrlPr>
                            <a:rPr lang="en-US" sz="2000">
                              <a:solidFill>
                                <a:schemeClr val="tx1">
                                  <a:lumMod val="85000"/>
                                  <a:lumOff val="15000"/>
                                </a:schemeClr>
                              </a:solidFill>
                              <a:latin typeface="+mn-lt"/>
                            </a:rPr>
                          </m:ctrlPr>
                        </m:sSubSupPr>
                        <m:e>
                          <m:r>
                            <a:rPr lang="en-US" sz="2000">
                              <a:solidFill>
                                <a:schemeClr val="tx1">
                                  <a:lumMod val="85000"/>
                                  <a:lumOff val="15000"/>
                                </a:schemeClr>
                              </a:solidFill>
                              <a:latin typeface="+mn-lt"/>
                            </a:rPr>
                            <m:t>𝑣</m:t>
                          </m:r>
                        </m:e>
                        <m:sub>
                          <m:r>
                            <a:rPr lang="en-US" sz="2000">
                              <a:solidFill>
                                <a:schemeClr val="tx1">
                                  <a:lumMod val="85000"/>
                                  <a:lumOff val="15000"/>
                                </a:schemeClr>
                              </a:solidFill>
                              <a:latin typeface="+mn-lt"/>
                            </a:rPr>
                            <m:t>𝑠</m:t>
                          </m:r>
                        </m:sub>
                        <m:sup>
                          <m:r>
                            <a:rPr lang="en-US" sz="2000">
                              <a:solidFill>
                                <a:schemeClr val="tx1">
                                  <a:lumMod val="85000"/>
                                  <a:lumOff val="15000"/>
                                </a:schemeClr>
                              </a:solidFill>
                              <a:latin typeface="+mn-lt"/>
                            </a:rPr>
                            <m:t>2</m:t>
                          </m:r>
                        </m:sup>
                      </m:sSubSup>
                    </m:oMath>
                  </m:oMathPara>
                </a14:m>
                <a:endParaRPr lang="en-US" sz="2000" dirty="0">
                  <a:solidFill>
                    <a:schemeClr val="tx1">
                      <a:lumMod val="85000"/>
                      <a:lumOff val="15000"/>
                    </a:schemeClr>
                  </a:solidFill>
                  <a:latin typeface="+mn-lt"/>
                </a:endParaRPr>
              </a:p>
              <a:p>
                <a:endParaRPr lang="en-US" sz="2000" dirty="0">
                  <a:solidFill>
                    <a:schemeClr val="tx1">
                      <a:lumMod val="85000"/>
                      <a:lumOff val="15000"/>
                    </a:schemeClr>
                  </a:solidFill>
                  <a:latin typeface="+mn-lt"/>
                </a:endParaRPr>
              </a:p>
              <a:p>
                <a:pPr marL="342900" indent="-342900">
                  <a:buFont typeface="Arial" panose="020B0604020202020204" pitchFamily="34" charset="0"/>
                  <a:buChar char="•"/>
                </a:pPr>
                <a:r>
                  <a:rPr lang="en-US" sz="2000" dirty="0">
                    <a:solidFill>
                      <a:schemeClr val="tx1">
                        <a:lumMod val="85000"/>
                        <a:lumOff val="15000"/>
                      </a:schemeClr>
                    </a:solidFill>
                    <a:latin typeface="+mn-lt"/>
                  </a:rPr>
                  <a:t>Similarly for the torque controller </a:t>
                </a:r>
                <a14:m>
                  <m:oMath xmlns:m="http://schemas.openxmlformats.org/officeDocument/2006/math">
                    <m:sSub>
                      <m:sSubPr>
                        <m:ctrlPr>
                          <a:rPr lang="en-US" sz="2000" i="1">
                            <a:solidFill>
                              <a:schemeClr val="tx1">
                                <a:lumMod val="85000"/>
                                <a:lumOff val="15000"/>
                              </a:schemeClr>
                            </a:solidFill>
                            <a:latin typeface="+mn-lt"/>
                          </a:rPr>
                        </m:ctrlPr>
                      </m:sSubPr>
                      <m:e>
                        <m:acc>
                          <m:accPr>
                            <m:chr m:val="̇"/>
                            <m:ctrlPr>
                              <a:rPr lang="en-US" sz="2000" i="1">
                                <a:solidFill>
                                  <a:schemeClr val="tx1">
                                    <a:lumMod val="85000"/>
                                    <a:lumOff val="15000"/>
                                  </a:schemeClr>
                                </a:solidFill>
                                <a:latin typeface="+mn-lt"/>
                              </a:rPr>
                            </m:ctrlPr>
                          </m:accPr>
                          <m:e>
                            <m:r>
                              <a:rPr lang="en-US" sz="2000">
                                <a:solidFill>
                                  <a:schemeClr val="tx1">
                                    <a:lumMod val="85000"/>
                                    <a:lumOff val="15000"/>
                                  </a:schemeClr>
                                </a:solidFill>
                                <a:latin typeface="+mn-lt"/>
                              </a:rPr>
                              <m:t>𝑉</m:t>
                            </m:r>
                          </m:e>
                        </m:acc>
                      </m:e>
                      <m:sub>
                        <m:r>
                          <a:rPr lang="en-US" sz="2000">
                            <a:solidFill>
                              <a:schemeClr val="tx1">
                                <a:lumMod val="85000"/>
                                <a:lumOff val="15000"/>
                              </a:schemeClr>
                            </a:solidFill>
                            <a:latin typeface="+mn-lt"/>
                          </a:rPr>
                          <m:t>2</m:t>
                        </m:r>
                      </m:sub>
                    </m:sSub>
                  </m:oMath>
                </a14:m>
                <a:r>
                  <a:rPr lang="en-US" sz="2000" dirty="0">
                    <a:solidFill>
                      <a:schemeClr val="tx1">
                        <a:lumMod val="85000"/>
                        <a:lumOff val="15000"/>
                      </a:schemeClr>
                    </a:solidFill>
                    <a:latin typeface="+mn-lt"/>
                  </a:rPr>
                  <a:t> needs to reduce to zero.</a:t>
                </a:r>
              </a:p>
              <a:p>
                <a14:m>
                  <m:oMathPara xmlns:m="http://schemas.openxmlformats.org/officeDocument/2006/math">
                    <m:oMathParaPr>
                      <m:jc m:val="centerGroup"/>
                    </m:oMathParaPr>
                    <m:oMath xmlns:m="http://schemas.openxmlformats.org/officeDocument/2006/math">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𝑉</m:t>
                              </m:r>
                            </m:e>
                          </m:acc>
                        </m:e>
                        <m:sub>
                          <m:r>
                            <a:rPr lang="en-US" sz="2000">
                              <a:solidFill>
                                <a:schemeClr val="tx1">
                                  <a:lumMod val="85000"/>
                                  <a:lumOff val="15000"/>
                                </a:schemeClr>
                              </a:solidFill>
                              <a:latin typeface="+mn-lt"/>
                            </a:rPr>
                            <m:t>2</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𝑉</m:t>
                              </m:r>
                            </m:e>
                          </m:acc>
                        </m:e>
                        <m:sub>
                          <m:r>
                            <a:rPr lang="en-US" sz="2000">
                              <a:solidFill>
                                <a:schemeClr val="tx1">
                                  <a:lumMod val="85000"/>
                                  <a:lumOff val="15000"/>
                                </a:schemeClr>
                              </a:solidFill>
                              <a:latin typeface="+mn-lt"/>
                            </a:rPr>
                            <m:t>1</m:t>
                          </m:r>
                        </m:sub>
                      </m:sSub>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𝑣</m:t>
                          </m:r>
                        </m:sub>
                      </m:sSub>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𝑣</m:t>
                                  </m:r>
                                </m:e>
                              </m:acc>
                            </m:e>
                            <m:sub>
                              <m:r>
                                <a:rPr lang="en-US" sz="2000">
                                  <a:solidFill>
                                    <a:schemeClr val="tx1">
                                      <a:lumMod val="85000"/>
                                      <a:lumOff val="15000"/>
                                    </a:schemeClr>
                                  </a:solidFill>
                                  <a:latin typeface="+mn-lt"/>
                                </a:rPr>
                                <m:t>𝑟</m:t>
                              </m:r>
                            </m:sub>
                          </m:sSub>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1</m:t>
                              </m:r>
                            </m:num>
                            <m:den>
                              <m:r>
                                <a:rPr lang="en-US" sz="2000">
                                  <a:solidFill>
                                    <a:schemeClr val="tx1">
                                      <a:lumMod val="85000"/>
                                      <a:lumOff val="15000"/>
                                    </a:schemeClr>
                                  </a:solidFill>
                                  <a:latin typeface="+mn-lt"/>
                                </a:rPr>
                                <m:t>𝑚𝑟</m:t>
                              </m:r>
                            </m:den>
                          </m:f>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𝜏</m:t>
                              </m:r>
                            </m:e>
                            <m:sub>
                              <m:r>
                                <a:rPr lang="en-US" sz="2000">
                                  <a:solidFill>
                                    <a:schemeClr val="tx1">
                                      <a:lumMod val="85000"/>
                                      <a:lumOff val="15000"/>
                                    </a:schemeClr>
                                  </a:solidFill>
                                  <a:latin typeface="+mn-lt"/>
                                </a:rPr>
                                <m:t>𝐿</m:t>
                              </m:r>
                            </m:sub>
                          </m:sSub>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1</m:t>
                              </m:r>
                            </m:num>
                            <m:den>
                              <m:r>
                                <a:rPr lang="en-US" sz="2000">
                                  <a:solidFill>
                                    <a:schemeClr val="tx1">
                                      <a:lumMod val="85000"/>
                                      <a:lumOff val="15000"/>
                                    </a:schemeClr>
                                  </a:solidFill>
                                  <a:latin typeface="+mn-lt"/>
                                </a:rPr>
                                <m:t>𝑚𝑟</m:t>
                              </m:r>
                            </m:den>
                          </m:f>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𝜏</m:t>
                              </m:r>
                            </m:e>
                            <m:sub>
                              <m:r>
                                <a:rPr lang="en-US" sz="2000">
                                  <a:solidFill>
                                    <a:schemeClr val="tx1">
                                      <a:lumMod val="85000"/>
                                      <a:lumOff val="15000"/>
                                    </a:schemeClr>
                                  </a:solidFill>
                                  <a:latin typeface="+mn-lt"/>
                                </a:rPr>
                                <m:t>𝑅</m:t>
                              </m:r>
                            </m:sub>
                          </m:sSub>
                        </m:e>
                      </m:d>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𝜔</m:t>
                          </m:r>
                        </m:sub>
                      </m:sSub>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𝜔</m:t>
                                  </m:r>
                                </m:e>
                              </m:acc>
                            </m:e>
                            <m:sub>
                              <m:r>
                                <a:rPr lang="en-US" sz="2000">
                                  <a:solidFill>
                                    <a:schemeClr val="tx1">
                                      <a:lumMod val="85000"/>
                                      <a:lumOff val="15000"/>
                                    </a:schemeClr>
                                  </a:solidFill>
                                  <a:latin typeface="+mn-lt"/>
                                </a:rPr>
                                <m:t>𝑟</m:t>
                              </m:r>
                            </m:sub>
                          </m:sSub>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𝑙</m:t>
                              </m:r>
                            </m:num>
                            <m:den>
                              <m:r>
                                <a:rPr lang="en-US" sz="2000">
                                  <a:solidFill>
                                    <a:schemeClr val="tx1">
                                      <a:lumMod val="85000"/>
                                      <a:lumOff val="15000"/>
                                    </a:schemeClr>
                                  </a:solidFill>
                                  <a:latin typeface="+mn-lt"/>
                                </a:rPr>
                                <m:t>𝐼𝑟</m:t>
                              </m:r>
                            </m:den>
                          </m:f>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𝜏</m:t>
                              </m:r>
                            </m:e>
                            <m:sub>
                              <m:r>
                                <a:rPr lang="en-US" sz="2000">
                                  <a:solidFill>
                                    <a:schemeClr val="tx1">
                                      <a:lumMod val="85000"/>
                                      <a:lumOff val="15000"/>
                                    </a:schemeClr>
                                  </a:solidFill>
                                  <a:latin typeface="+mn-lt"/>
                                </a:rPr>
                                <m:t>𝐿</m:t>
                              </m:r>
                            </m:sub>
                          </m:sSub>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𝑙</m:t>
                              </m:r>
                            </m:num>
                            <m:den>
                              <m:r>
                                <a:rPr lang="en-US" sz="2000">
                                  <a:solidFill>
                                    <a:schemeClr val="tx1">
                                      <a:lumMod val="85000"/>
                                      <a:lumOff val="15000"/>
                                    </a:schemeClr>
                                  </a:solidFill>
                                  <a:latin typeface="+mn-lt"/>
                                </a:rPr>
                                <m:t>𝐼𝑟</m:t>
                              </m:r>
                            </m:den>
                          </m:f>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𝜏</m:t>
                              </m:r>
                            </m:e>
                            <m:sub>
                              <m:r>
                                <a:rPr lang="en-US" sz="2000">
                                  <a:solidFill>
                                    <a:schemeClr val="tx1">
                                      <a:lumMod val="85000"/>
                                      <a:lumOff val="15000"/>
                                    </a:schemeClr>
                                  </a:solidFill>
                                  <a:latin typeface="+mn-lt"/>
                                </a:rPr>
                                <m:t>𝑅</m:t>
                              </m:r>
                            </m:sub>
                          </m:sSub>
                        </m:e>
                      </m:d>
                    </m:oMath>
                  </m:oMathPara>
                </a14:m>
                <a:endParaRPr lang="en-US" sz="2000" dirty="0">
                  <a:solidFill>
                    <a:schemeClr val="tx1">
                      <a:lumMod val="85000"/>
                      <a:lumOff val="15000"/>
                    </a:schemeClr>
                  </a:solidFill>
                  <a:latin typeface="+mn-lt"/>
                </a:endParaRPr>
              </a:p>
              <a:p>
                <a:endParaRPr lang="en-US" sz="2000" dirty="0">
                  <a:solidFill>
                    <a:schemeClr val="tx1">
                      <a:lumMod val="85000"/>
                      <a:lumOff val="15000"/>
                    </a:schemeClr>
                  </a:solidFill>
                  <a:latin typeface="+mn-lt"/>
                </a:endParaRPr>
              </a:p>
              <a:p>
                <a:pPr marL="342900" indent="-342900">
                  <a:buFont typeface="Arial" panose="020B0604020202020204" pitchFamily="34" charset="0"/>
                  <a:buChar char="•"/>
                </a:pPr>
                <a:r>
                  <a:rPr lang="en-US" sz="2000" dirty="0">
                    <a:solidFill>
                      <a:schemeClr val="tx1">
                        <a:lumMod val="85000"/>
                        <a:lumOff val="15000"/>
                      </a:schemeClr>
                    </a:solidFill>
                    <a:latin typeface="+mn-lt"/>
                  </a:rPr>
                  <a:t>For the overall stability, </a:t>
                </a:r>
                <a14:m>
                  <m:oMath xmlns:m="http://schemas.openxmlformats.org/officeDocument/2006/math">
                    <m:sSub>
                      <m:sSubPr>
                        <m:ctrlPr>
                          <a:rPr lang="en-US" sz="2000" i="1">
                            <a:solidFill>
                              <a:schemeClr val="tx1">
                                <a:lumMod val="85000"/>
                                <a:lumOff val="15000"/>
                              </a:schemeClr>
                            </a:solidFill>
                            <a:latin typeface="+mn-lt"/>
                          </a:rPr>
                        </m:ctrlPr>
                      </m:sSubPr>
                      <m:e>
                        <m:acc>
                          <m:accPr>
                            <m:chr m:val="̇"/>
                            <m:ctrlPr>
                              <a:rPr lang="en-US" sz="2000" i="1">
                                <a:solidFill>
                                  <a:schemeClr val="tx1">
                                    <a:lumMod val="85000"/>
                                    <a:lumOff val="15000"/>
                                  </a:schemeClr>
                                </a:solidFill>
                                <a:latin typeface="+mn-lt"/>
                              </a:rPr>
                            </m:ctrlPr>
                          </m:accPr>
                          <m:e>
                            <m:r>
                              <a:rPr lang="en-US" sz="2000">
                                <a:solidFill>
                                  <a:schemeClr val="tx1">
                                    <a:lumMod val="85000"/>
                                    <a:lumOff val="15000"/>
                                  </a:schemeClr>
                                </a:solidFill>
                                <a:latin typeface="+mn-lt"/>
                              </a:rPr>
                              <m:t>𝑉</m:t>
                            </m:r>
                          </m:e>
                        </m:acc>
                      </m:e>
                      <m:sub>
                        <m:r>
                          <a:rPr lang="en-US" sz="2000" b="0" i="0" smtClean="0">
                            <a:solidFill>
                              <a:schemeClr val="tx1">
                                <a:lumMod val="85000"/>
                                <a:lumOff val="15000"/>
                              </a:schemeClr>
                            </a:solidFill>
                            <a:latin typeface="+mn-lt"/>
                          </a:rPr>
                          <m:t>3</m:t>
                        </m:r>
                      </m:sub>
                    </m:sSub>
                  </m:oMath>
                </a14:m>
                <a:r>
                  <a:rPr lang="en-US" sz="2000" dirty="0">
                    <a:solidFill>
                      <a:schemeClr val="tx1">
                        <a:lumMod val="85000"/>
                        <a:lumOff val="15000"/>
                      </a:schemeClr>
                    </a:solidFill>
                    <a:latin typeface="+mn-lt"/>
                  </a:rPr>
                  <a:t> needs to reduce to zero.</a:t>
                </a:r>
              </a:p>
              <a:p>
                <a14:m>
                  <m:oMathPara xmlns:m="http://schemas.openxmlformats.org/officeDocument/2006/math">
                    <m:oMathParaPr>
                      <m:jc m:val="centerGroup"/>
                    </m:oMathParaPr>
                    <m:oMath xmlns:m="http://schemas.openxmlformats.org/officeDocument/2006/math">
                      <m:sSub>
                        <m:sSubPr>
                          <m:ctrlPr>
                            <a:rPr lang="en-US" sz="2000">
                              <a:solidFill>
                                <a:schemeClr val="tx1">
                                  <a:lumMod val="85000"/>
                                  <a:lumOff val="15000"/>
                                </a:schemeClr>
                              </a:solidFill>
                              <a:latin typeface="+mn-lt"/>
                            </a:rPr>
                          </m:ctrlPr>
                        </m:sSubPr>
                        <m:e>
                          <m:acc>
                            <m:accPr>
                              <m:chr m:val="̇"/>
                              <m:ctrlPr>
                                <a:rPr lang="en-US" sz="2000">
                                  <a:solidFill>
                                    <a:schemeClr val="tx1">
                                      <a:lumMod val="85000"/>
                                      <a:lumOff val="15000"/>
                                    </a:schemeClr>
                                  </a:solidFill>
                                  <a:latin typeface="+mn-lt"/>
                                </a:rPr>
                              </m:ctrlPr>
                            </m:accPr>
                            <m:e>
                              <m:r>
                                <a:rPr lang="en-US" sz="2000">
                                  <a:solidFill>
                                    <a:schemeClr val="tx1">
                                      <a:lumMod val="85000"/>
                                      <a:lumOff val="15000"/>
                                    </a:schemeClr>
                                  </a:solidFill>
                                  <a:latin typeface="+mn-lt"/>
                                </a:rPr>
                                <m:t>𝑉</m:t>
                              </m:r>
                            </m:e>
                          </m:acc>
                        </m:e>
                        <m:sub>
                          <m:r>
                            <a:rPr lang="en-US" sz="2000">
                              <a:solidFill>
                                <a:schemeClr val="tx1">
                                  <a:lumMod val="85000"/>
                                  <a:lumOff val="15000"/>
                                </a:schemeClr>
                              </a:solidFill>
                              <a:latin typeface="+mn-lt"/>
                            </a:rPr>
                            <m:t>3</m:t>
                          </m:r>
                        </m:sub>
                      </m:sSub>
                      <m:r>
                        <a:rPr lang="en-US" sz="2000">
                          <a:solidFill>
                            <a:schemeClr val="tx1">
                              <a:lumMod val="85000"/>
                              <a:lumOff val="15000"/>
                            </a:schemeClr>
                          </a:solidFill>
                          <a:latin typeface="+mn-lt"/>
                        </a:rPr>
                        <m:t>=2</m:t>
                      </m:r>
                      <m:d>
                        <m:dPr>
                          <m:ctrlPr>
                            <a:rPr lang="en-US" sz="2000">
                              <a:solidFill>
                                <a:schemeClr val="tx1">
                                  <a:lumMod val="85000"/>
                                  <a:lumOff val="15000"/>
                                </a:schemeClr>
                              </a:solidFill>
                              <a:latin typeface="+mn-lt"/>
                            </a:rPr>
                          </m:ctrlPr>
                        </m:dPr>
                        <m:e>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3</m:t>
                                  </m:r>
                                </m:sub>
                              </m:sSub>
                            </m:num>
                            <m:den>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2</m:t>
                                  </m:r>
                                </m:sub>
                              </m:sSub>
                            </m:den>
                          </m:f>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𝑣</m:t>
                              </m:r>
                            </m:e>
                            <m:sub>
                              <m:r>
                                <a:rPr lang="en-US" sz="2000">
                                  <a:solidFill>
                                    <a:schemeClr val="tx1">
                                      <a:lumMod val="85000"/>
                                      <a:lumOff val="15000"/>
                                    </a:schemeClr>
                                  </a:solidFill>
                                  <a:latin typeface="+mn-lt"/>
                                </a:rPr>
                                <m:t>𝑑</m:t>
                              </m:r>
                            </m:sub>
                          </m:sSub>
                          <m:func>
                            <m:funcPr>
                              <m:ctrlPr>
                                <a:rPr lang="en-US" sz="2000">
                                  <a:solidFill>
                                    <a:schemeClr val="tx1">
                                      <a:lumMod val="85000"/>
                                      <a:lumOff val="15000"/>
                                    </a:schemeClr>
                                  </a:solidFill>
                                  <a:latin typeface="+mn-lt"/>
                                </a:rPr>
                              </m:ctrlPr>
                            </m:funcPr>
                            <m:fName>
                              <m:sSup>
                                <m:sSupPr>
                                  <m:ctrlPr>
                                    <a:rPr lang="en-US" sz="2000">
                                      <a:solidFill>
                                        <a:schemeClr val="tx1">
                                          <a:lumMod val="85000"/>
                                          <a:lumOff val="15000"/>
                                        </a:schemeClr>
                                      </a:solidFill>
                                      <a:latin typeface="+mn-lt"/>
                                    </a:rPr>
                                  </m:ctrlPr>
                                </m:sSupPr>
                                <m:e>
                                  <m:r>
                                    <m:rPr>
                                      <m:sty m:val="p"/>
                                    </m:rPr>
                                    <a:rPr lang="en-US" sz="2000">
                                      <a:solidFill>
                                        <a:schemeClr val="tx1">
                                          <a:lumMod val="85000"/>
                                          <a:lumOff val="15000"/>
                                        </a:schemeClr>
                                      </a:solidFill>
                                      <a:latin typeface="+mn-lt"/>
                                    </a:rPr>
                                    <m:t>sin</m:t>
                                  </m:r>
                                </m:e>
                                <m:sup>
                                  <m:r>
                                    <a:rPr lang="en-US" sz="2000">
                                      <a:solidFill>
                                        <a:schemeClr val="tx1">
                                          <a:lumMod val="85000"/>
                                          <a:lumOff val="15000"/>
                                        </a:schemeClr>
                                      </a:solidFill>
                                      <a:latin typeface="+mn-lt"/>
                                    </a:rPr>
                                    <m:t>2</m:t>
                                  </m:r>
                                </m:sup>
                              </m:sSup>
                            </m:fName>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𝜃</m:t>
                                  </m:r>
                                </m:sub>
                              </m:sSub>
                            </m:e>
                          </m:func>
                          <m:r>
                            <a:rPr lang="en-US" sz="2000">
                              <a:solidFill>
                                <a:schemeClr val="tx1">
                                  <a:lumMod val="85000"/>
                                  <a:lumOff val="15000"/>
                                </a:schemeClr>
                              </a:solidFill>
                              <a:latin typeface="+mn-lt"/>
                            </a:rPr>
                            <m:t>+</m:t>
                          </m:r>
                          <m:f>
                            <m:fPr>
                              <m:ctrlPr>
                                <a:rPr lang="en-US" sz="2000">
                                  <a:solidFill>
                                    <a:schemeClr val="tx1">
                                      <a:lumMod val="85000"/>
                                      <a:lumOff val="15000"/>
                                    </a:schemeClr>
                                  </a:solidFill>
                                  <a:latin typeface="+mn-lt"/>
                                </a:rPr>
                              </m:ctrlPr>
                            </m:fPr>
                            <m:num>
                              <m:r>
                                <a:rPr lang="en-US" sz="2000">
                                  <a:solidFill>
                                    <a:schemeClr val="tx1">
                                      <a:lumMod val="85000"/>
                                      <a:lumOff val="15000"/>
                                    </a:schemeClr>
                                  </a:solidFill>
                                  <a:latin typeface="+mn-lt"/>
                                </a:rPr>
                                <m:t>1</m:t>
                              </m:r>
                            </m:num>
                            <m:den>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𝐵</m:t>
                                  </m:r>
                                </m:e>
                                <m:sub>
                                  <m:r>
                                    <a:rPr lang="en-US" sz="2000">
                                      <a:solidFill>
                                        <a:schemeClr val="tx1">
                                          <a:lumMod val="85000"/>
                                          <a:lumOff val="15000"/>
                                        </a:schemeClr>
                                      </a:solidFill>
                                      <a:latin typeface="+mn-lt"/>
                                    </a:rPr>
                                    <m:t>1</m:t>
                                  </m:r>
                                </m:sub>
                              </m:sSub>
                            </m:den>
                          </m:f>
                          <m:d>
                            <m:dPr>
                              <m:begChr m:val="["/>
                              <m:endChr m:val=""/>
                              <m:ctrlPr>
                                <a:rPr lang="en-US" sz="2000">
                                  <a:solidFill>
                                    <a:schemeClr val="tx1">
                                      <a:lumMod val="85000"/>
                                      <a:lumOff val="15000"/>
                                    </a:schemeClr>
                                  </a:solidFill>
                                  <a:latin typeface="+mn-lt"/>
                                </a:rPr>
                              </m:ctrlPr>
                            </m:dPr>
                            <m:e>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𝐴</m:t>
                                  </m:r>
                                </m:e>
                                <m:sub>
                                  <m:r>
                                    <a:rPr lang="en-US" sz="2000">
                                      <a:solidFill>
                                        <a:schemeClr val="tx1">
                                          <a:lumMod val="85000"/>
                                          <a:lumOff val="15000"/>
                                        </a:schemeClr>
                                      </a:solidFill>
                                      <a:latin typeface="+mn-lt"/>
                                    </a:rPr>
                                    <m:t>1</m:t>
                                  </m:r>
                                </m:sub>
                              </m:sSub>
                              <m:r>
                                <a:rPr lang="en-US" sz="2000">
                                  <a:solidFill>
                                    <a:schemeClr val="tx1">
                                      <a:lumMod val="85000"/>
                                      <a:lumOff val="15000"/>
                                    </a:schemeClr>
                                  </a:solidFill>
                                  <a:latin typeface="+mn-lt"/>
                                </a:rPr>
                                <m:t>−</m:t>
                              </m:r>
                              <m:r>
                                <a:rPr lang="en-US" sz="2000">
                                  <a:solidFill>
                                    <a:schemeClr val="tx1">
                                      <a:lumMod val="85000"/>
                                      <a:lumOff val="15000"/>
                                    </a:schemeClr>
                                  </a:solidFill>
                                  <a:latin typeface="+mn-lt"/>
                                </a:rPr>
                                <m:t>𝑓</m:t>
                              </m:r>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𝐷</m:t>
                                      </m:r>
                                    </m:sub>
                                  </m:sSub>
                                </m:e>
                              </m:d>
                              <m:r>
                                <a:rPr lang="en-US" sz="2000">
                                  <a:solidFill>
                                    <a:schemeClr val="tx1">
                                      <a:lumMod val="85000"/>
                                      <a:lumOff val="15000"/>
                                    </a:schemeClr>
                                  </a:solidFill>
                                  <a:latin typeface="+mn-lt"/>
                                </a:rPr>
                                <m:t> </m:t>
                              </m:r>
                              <m:d>
                                <m:dPr>
                                  <m:begChr m:val=""/>
                                  <m:endChr m:val="]"/>
                                  <m:ctrlPr>
                                    <a:rPr lang="en-US" sz="2000">
                                      <a:solidFill>
                                        <a:schemeClr val="tx1">
                                          <a:lumMod val="85000"/>
                                          <a:lumOff val="15000"/>
                                        </a:schemeClr>
                                      </a:solidFill>
                                      <a:latin typeface="+mn-lt"/>
                                    </a:rPr>
                                  </m:ctrlPr>
                                </m:dPr>
                                <m:e>
                                  <m:r>
                                    <a:rPr lang="en-US" sz="2000">
                                      <a:solidFill>
                                        <a:schemeClr val="tx1">
                                          <a:lumMod val="85000"/>
                                          <a:lumOff val="15000"/>
                                        </a:schemeClr>
                                      </a:solidFill>
                                      <a:latin typeface="+mn-lt"/>
                                    </a:rPr>
                                    <m:t>− </m:t>
                                  </m:r>
                                  <m:r>
                                    <a:rPr lang="en-US" sz="2000">
                                      <a:solidFill>
                                        <a:schemeClr val="tx1">
                                          <a:lumMod val="85000"/>
                                          <a:lumOff val="15000"/>
                                        </a:schemeClr>
                                      </a:solidFill>
                                      <a:latin typeface="+mn-lt"/>
                                    </a:rPr>
                                    <m:t>𝑔</m:t>
                                  </m:r>
                                  <m:d>
                                    <m:dPr>
                                      <m:ctrlPr>
                                        <a:rPr lang="en-US" sz="2000">
                                          <a:solidFill>
                                            <a:schemeClr val="tx1">
                                              <a:lumMod val="85000"/>
                                              <a:lumOff val="15000"/>
                                            </a:schemeClr>
                                          </a:solidFill>
                                          <a:latin typeface="+mn-lt"/>
                                        </a:rPr>
                                      </m:ctrlPr>
                                    </m:d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𝐷</m:t>
                                          </m:r>
                                        </m:sub>
                                      </m:sSub>
                                    </m:e>
                                  </m:d>
                                </m:e>
                              </m:d>
                            </m:e>
                          </m:d>
                        </m:e>
                      </m:d>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4</m:t>
                          </m:r>
                        </m:sub>
                      </m:sSub>
                      <m:sSup>
                        <m:sSupPr>
                          <m:ctrlPr>
                            <a:rPr lang="en-US" sz="2000">
                              <a:solidFill>
                                <a:schemeClr val="tx1">
                                  <a:lumMod val="85000"/>
                                  <a:lumOff val="15000"/>
                                </a:schemeClr>
                              </a:solidFill>
                              <a:latin typeface="+mn-lt"/>
                            </a:rPr>
                          </m:ctrlPr>
                        </m:sSup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𝑣</m:t>
                              </m:r>
                            </m:sub>
                          </m:sSub>
                        </m:e>
                        <m:sup>
                          <m:r>
                            <a:rPr lang="en-US" sz="2000">
                              <a:solidFill>
                                <a:schemeClr val="tx1">
                                  <a:lumMod val="85000"/>
                                  <a:lumOff val="15000"/>
                                </a:schemeClr>
                              </a:solidFill>
                              <a:latin typeface="+mn-lt"/>
                            </a:rPr>
                            <m:t>2</m:t>
                          </m:r>
                        </m:sup>
                      </m:sSup>
                      <m:r>
                        <a:rPr lang="en-US" sz="2000">
                          <a:solidFill>
                            <a:schemeClr val="tx1">
                              <a:lumMod val="85000"/>
                              <a:lumOff val="15000"/>
                            </a:schemeClr>
                          </a:solidFill>
                          <a:latin typeface="+mn-lt"/>
                        </a:rPr>
                        <m:t>−</m:t>
                      </m:r>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𝐶</m:t>
                          </m:r>
                        </m:e>
                        <m:sub>
                          <m:r>
                            <a:rPr lang="en-US" sz="2000">
                              <a:solidFill>
                                <a:schemeClr val="tx1">
                                  <a:lumMod val="85000"/>
                                  <a:lumOff val="15000"/>
                                </a:schemeClr>
                              </a:solidFill>
                              <a:latin typeface="+mn-lt"/>
                            </a:rPr>
                            <m:t>5</m:t>
                          </m:r>
                        </m:sub>
                      </m:sSub>
                      <m:sSup>
                        <m:sSupPr>
                          <m:ctrlPr>
                            <a:rPr lang="en-US" sz="2000">
                              <a:solidFill>
                                <a:schemeClr val="tx1">
                                  <a:lumMod val="85000"/>
                                  <a:lumOff val="15000"/>
                                </a:schemeClr>
                              </a:solidFill>
                              <a:latin typeface="+mn-lt"/>
                            </a:rPr>
                          </m:ctrlPr>
                        </m:sSupPr>
                        <m:e>
                          <m:sSub>
                            <m:sSubPr>
                              <m:ctrlPr>
                                <a:rPr lang="en-US" sz="2000">
                                  <a:solidFill>
                                    <a:schemeClr val="tx1">
                                      <a:lumMod val="85000"/>
                                      <a:lumOff val="15000"/>
                                    </a:schemeClr>
                                  </a:solidFill>
                                  <a:latin typeface="+mn-lt"/>
                                </a:rPr>
                              </m:ctrlPr>
                            </m:sSubPr>
                            <m:e>
                              <m:r>
                                <a:rPr lang="en-US" sz="2000">
                                  <a:solidFill>
                                    <a:schemeClr val="tx1">
                                      <a:lumMod val="85000"/>
                                      <a:lumOff val="15000"/>
                                    </a:schemeClr>
                                  </a:solidFill>
                                  <a:latin typeface="+mn-lt"/>
                                </a:rPr>
                                <m:t>𝑒</m:t>
                              </m:r>
                            </m:e>
                            <m:sub>
                              <m:r>
                                <a:rPr lang="en-US" sz="2000">
                                  <a:solidFill>
                                    <a:schemeClr val="tx1">
                                      <a:lumMod val="85000"/>
                                      <a:lumOff val="15000"/>
                                    </a:schemeClr>
                                  </a:solidFill>
                                  <a:latin typeface="+mn-lt"/>
                                </a:rPr>
                                <m:t>𝜔</m:t>
                              </m:r>
                            </m:sub>
                          </m:sSub>
                        </m:e>
                        <m:sup>
                          <m:r>
                            <a:rPr lang="en-US" sz="2000">
                              <a:solidFill>
                                <a:schemeClr val="tx1">
                                  <a:lumMod val="85000"/>
                                  <a:lumOff val="15000"/>
                                </a:schemeClr>
                              </a:solidFill>
                              <a:latin typeface="+mn-lt"/>
                            </a:rPr>
                            <m:t>2</m:t>
                          </m:r>
                        </m:sup>
                      </m:sSup>
                    </m:oMath>
                  </m:oMathPara>
                </a14:m>
                <a:endParaRPr lang="en-US" sz="2000" dirty="0">
                  <a:solidFill>
                    <a:schemeClr val="tx1">
                      <a:lumMod val="85000"/>
                      <a:lumOff val="15000"/>
                    </a:schemeClr>
                  </a:solidFill>
                  <a:latin typeface="+mn-lt"/>
                </a:endParaRPr>
              </a:p>
            </p:txBody>
          </p:sp>
        </mc:Choice>
        <mc:Fallback>
          <p:sp>
            <p:nvSpPr>
              <p:cNvPr id="2" name="Content Placeholder 1">
                <a:extLst>
                  <a:ext uri="{FF2B5EF4-FFF2-40B4-BE49-F238E27FC236}">
                    <a16:creationId xmlns:a16="http://schemas.microsoft.com/office/drawing/2014/main" id="{3595953C-AE7B-CB4F-A93F-C363FF914670}"/>
                  </a:ext>
                </a:extLst>
              </p:cNvPr>
              <p:cNvSpPr>
                <a:spLocks noGrp="1" noRot="1" noChangeAspect="1" noMove="1" noResize="1" noEditPoints="1" noAdjustHandles="1" noChangeArrowheads="1" noChangeShapeType="1" noTextEdit="1"/>
              </p:cNvSpPr>
              <p:nvPr>
                <p:ph idx="1"/>
              </p:nvPr>
            </p:nvSpPr>
            <p:spPr>
              <a:xfrm>
                <a:off x="348343" y="1408500"/>
                <a:ext cx="8224383" cy="4698126"/>
              </a:xfrm>
              <a:blipFill>
                <a:blip r:embed="rId2"/>
                <a:stretch>
                  <a:fillRect l="-617" t="-53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9940FAB-96ED-F746-B896-DADEECF37998}"/>
              </a:ext>
            </a:extLst>
          </p:cNvPr>
          <p:cNvSpPr>
            <a:spLocks noGrp="1"/>
          </p:cNvSpPr>
          <p:nvPr>
            <p:ph type="title"/>
          </p:nvPr>
        </p:nvSpPr>
        <p:spPr>
          <a:xfrm>
            <a:off x="1907833" y="422942"/>
            <a:ext cx="5105401" cy="656863"/>
          </a:xfrm>
        </p:spPr>
        <p:txBody>
          <a:bodyPr>
            <a:normAutofit/>
          </a:bodyPr>
          <a:lstStyle/>
          <a:p>
            <a:pPr algn="ctr"/>
            <a:r>
              <a:rPr lang="en-US" sz="3200" dirty="0"/>
              <a:t>Stability Analysis</a:t>
            </a:r>
          </a:p>
        </p:txBody>
      </p:sp>
    </p:spTree>
    <p:extLst>
      <p:ext uri="{BB962C8B-B14F-4D97-AF65-F5344CB8AC3E}">
        <p14:creationId xmlns:p14="http://schemas.microsoft.com/office/powerpoint/2010/main" val="407843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FCAD8-3011-6947-B303-C6137B284DEE}"/>
              </a:ext>
            </a:extLst>
          </p:cNvPr>
          <p:cNvSpPr>
            <a:spLocks noGrp="1"/>
          </p:cNvSpPr>
          <p:nvPr>
            <p:ph type="title"/>
          </p:nvPr>
        </p:nvSpPr>
        <p:spPr>
          <a:xfrm>
            <a:off x="2122714" y="511890"/>
            <a:ext cx="4523241" cy="559152"/>
          </a:xfrm>
        </p:spPr>
        <p:txBody>
          <a:bodyPr>
            <a:normAutofit fontScale="90000"/>
          </a:bodyPr>
          <a:lstStyle/>
          <a:p>
            <a:pPr algn="ctr"/>
            <a:r>
              <a:rPr lang="en-US" sz="3200" dirty="0"/>
              <a:t>SIMULINK Model</a:t>
            </a:r>
          </a:p>
        </p:txBody>
      </p:sp>
      <p:pic>
        <p:nvPicPr>
          <p:cNvPr id="4" name="Content Placeholder 3" descr="Diagram&#10;&#10;Description automatically generated">
            <a:extLst>
              <a:ext uri="{FF2B5EF4-FFF2-40B4-BE49-F238E27FC236}">
                <a16:creationId xmlns:a16="http://schemas.microsoft.com/office/drawing/2014/main" id="{E30109CD-83F4-AF4A-8F1E-567ABFC18B08}"/>
              </a:ext>
            </a:extLst>
          </p:cNvPr>
          <p:cNvPicPr>
            <a:picLocks noChangeAspect="1"/>
          </p:cNvPicPr>
          <p:nvPr/>
        </p:nvPicPr>
        <p:blipFill>
          <a:blip r:embed="rId2"/>
          <a:stretch>
            <a:fillRect/>
          </a:stretch>
        </p:blipFill>
        <p:spPr>
          <a:xfrm>
            <a:off x="326571" y="1545771"/>
            <a:ext cx="8394004" cy="4430486"/>
          </a:xfrm>
          <a:prstGeom prst="rect">
            <a:avLst/>
          </a:prstGeom>
        </p:spPr>
      </p:pic>
    </p:spTree>
    <p:extLst>
      <p:ext uri="{BB962C8B-B14F-4D97-AF65-F5344CB8AC3E}">
        <p14:creationId xmlns:p14="http://schemas.microsoft.com/office/powerpoint/2010/main" val="1968732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F5C7E-CDB7-4041-8D9C-5EA94EE82FDB}"/>
              </a:ext>
            </a:extLst>
          </p:cNvPr>
          <p:cNvSpPr>
            <a:spLocks noGrp="1"/>
          </p:cNvSpPr>
          <p:nvPr>
            <p:ph type="title"/>
          </p:nvPr>
        </p:nvSpPr>
        <p:spPr>
          <a:xfrm>
            <a:off x="514237" y="184575"/>
            <a:ext cx="8115526" cy="1133600"/>
          </a:xfrm>
        </p:spPr>
        <p:txBody>
          <a:bodyPr>
            <a:noAutofit/>
          </a:bodyPr>
          <a:lstStyle/>
          <a:p>
            <a:pPr algn="ctr"/>
            <a:r>
              <a:rPr lang="en-US" sz="2800" dirty="0"/>
              <a:t>Plot tracking the position of the mobile robot</a:t>
            </a:r>
          </a:p>
        </p:txBody>
      </p:sp>
      <p:pic>
        <p:nvPicPr>
          <p:cNvPr id="4" name="Content Placeholder 4" descr="A screenshot of a computer&#10;&#10;Description automatically generated">
            <a:extLst>
              <a:ext uri="{FF2B5EF4-FFF2-40B4-BE49-F238E27FC236}">
                <a16:creationId xmlns:a16="http://schemas.microsoft.com/office/drawing/2014/main" id="{A2A19A7C-F8BB-3C47-AD92-30C97E48E5CE}"/>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1487" b="9333"/>
          <a:stretch/>
        </p:blipFill>
        <p:spPr bwMode="auto">
          <a:xfrm>
            <a:off x="1116970" y="2453309"/>
            <a:ext cx="6646295" cy="3283463"/>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813D6F5-98EC-5343-8C06-626D855570EF}"/>
              </a:ext>
            </a:extLst>
          </p:cNvPr>
          <p:cNvSpPr txBox="1"/>
          <p:nvPr/>
        </p:nvSpPr>
        <p:spPr>
          <a:xfrm>
            <a:off x="1116971" y="1502229"/>
            <a:ext cx="6753400" cy="646331"/>
          </a:xfrm>
          <a:prstGeom prst="rect">
            <a:avLst/>
          </a:prstGeom>
          <a:noFill/>
        </p:spPr>
        <p:txBody>
          <a:bodyPr wrap="square" rtlCol="0">
            <a:spAutoFit/>
          </a:bodyPr>
          <a:lstStyle/>
          <a:p>
            <a:r>
              <a:rPr lang="en-US" dirty="0"/>
              <a:t>The desired posture of the robot is x=0, y=4. The estimated position for our model increases </a:t>
            </a:r>
            <a:r>
              <a:rPr lang="en-US" dirty="0" err="1"/>
              <a:t>upto</a:t>
            </a:r>
            <a:r>
              <a:rPr lang="en-US" dirty="0"/>
              <a:t> y=2.5 and saturates.</a:t>
            </a:r>
          </a:p>
        </p:txBody>
      </p:sp>
    </p:spTree>
    <p:extLst>
      <p:ext uri="{BB962C8B-B14F-4D97-AF65-F5344CB8AC3E}">
        <p14:creationId xmlns:p14="http://schemas.microsoft.com/office/powerpoint/2010/main" val="18080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58B170-2CD1-854A-878C-97F8AB53B26E}"/>
              </a:ext>
            </a:extLst>
          </p:cNvPr>
          <p:cNvSpPr>
            <a:spLocks noGrp="1"/>
          </p:cNvSpPr>
          <p:nvPr>
            <p:ph type="title"/>
          </p:nvPr>
        </p:nvSpPr>
        <p:spPr/>
        <p:txBody>
          <a:bodyPr>
            <a:noAutofit/>
          </a:bodyPr>
          <a:lstStyle/>
          <a:p>
            <a:pPr algn="ctr"/>
            <a:r>
              <a:rPr lang="en-US" sz="2800" dirty="0"/>
              <a:t>Plot comparing the estimated linear velocity with the desired linear velocity</a:t>
            </a:r>
          </a:p>
        </p:txBody>
      </p:sp>
      <p:pic>
        <p:nvPicPr>
          <p:cNvPr id="10" name="Content Placeholder 9" descr="Chart&#10;&#10;Description automatically generated">
            <a:extLst>
              <a:ext uri="{FF2B5EF4-FFF2-40B4-BE49-F238E27FC236}">
                <a16:creationId xmlns:a16="http://schemas.microsoft.com/office/drawing/2014/main" id="{DA15456E-9421-D644-B8AB-3283E3B0AB9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889" b="1766"/>
          <a:stretch/>
        </p:blipFill>
        <p:spPr bwMode="auto">
          <a:xfrm>
            <a:off x="634566" y="1852592"/>
            <a:ext cx="7874868" cy="39576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991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2DDC1A-5B22-0E4F-9E68-820F63D1316C}"/>
              </a:ext>
            </a:extLst>
          </p:cNvPr>
          <p:cNvSpPr>
            <a:spLocks noGrp="1"/>
          </p:cNvSpPr>
          <p:nvPr>
            <p:ph type="title"/>
          </p:nvPr>
        </p:nvSpPr>
        <p:spPr/>
        <p:txBody>
          <a:bodyPr>
            <a:noAutofit/>
          </a:bodyPr>
          <a:lstStyle/>
          <a:p>
            <a:pPr algn="ctr"/>
            <a:r>
              <a:rPr lang="en-US" sz="2800" dirty="0"/>
              <a:t>Plot comparing the estimated angular velocity with the desired angular velocity</a:t>
            </a:r>
          </a:p>
        </p:txBody>
      </p:sp>
      <p:pic>
        <p:nvPicPr>
          <p:cNvPr id="4" name="Content Placeholder 3" descr="Chart, line chart&#10;&#10;Description automatically generated">
            <a:extLst>
              <a:ext uri="{FF2B5EF4-FFF2-40B4-BE49-F238E27FC236}">
                <a16:creationId xmlns:a16="http://schemas.microsoft.com/office/drawing/2014/main" id="{D6BAC8E9-36E9-5A4A-9479-B30735D797F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23833" y="1817182"/>
            <a:ext cx="6761705" cy="3799847"/>
          </a:xfrm>
          <a:prstGeom prst="rect">
            <a:avLst/>
          </a:prstGeom>
        </p:spPr>
      </p:pic>
    </p:spTree>
    <p:extLst>
      <p:ext uri="{BB962C8B-B14F-4D97-AF65-F5344CB8AC3E}">
        <p14:creationId xmlns:p14="http://schemas.microsoft.com/office/powerpoint/2010/main" val="650596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72B28F-1E02-4E4E-A410-1388B3D1606F}"/>
              </a:ext>
            </a:extLst>
          </p:cNvPr>
          <p:cNvSpPr>
            <a:spLocks noGrp="1"/>
          </p:cNvSpPr>
          <p:nvPr>
            <p:ph idx="1"/>
          </p:nvPr>
        </p:nvSpPr>
        <p:spPr>
          <a:xfrm>
            <a:off x="457200" y="1888178"/>
            <a:ext cx="8115526" cy="4218448"/>
          </a:xfrm>
        </p:spPr>
        <p:txBody>
          <a:bodyPr>
            <a:normAutofit lnSpcReduction="10000"/>
          </a:bodyPr>
          <a:lstStyle/>
          <a:p>
            <a:pPr marL="342900" indent="-342900">
              <a:buFont typeface="Arial" panose="020B0604020202020204" pitchFamily="34" charset="0"/>
              <a:buChar char="•"/>
            </a:pPr>
            <a:r>
              <a:rPr lang="en-US" sz="2400" dirty="0">
                <a:solidFill>
                  <a:schemeClr val="tx1">
                    <a:lumMod val="85000"/>
                    <a:lumOff val="15000"/>
                  </a:schemeClr>
                </a:solidFill>
                <a:latin typeface="+mn-lt"/>
              </a:rPr>
              <a:t>The project covers a control strategy to track the direction of the mobile robot when travelling in a straight line using a bioinspired approach. </a:t>
            </a:r>
          </a:p>
          <a:p>
            <a:pPr marL="342900" indent="-342900">
              <a:buFont typeface="Arial" panose="020B0604020202020204" pitchFamily="34" charset="0"/>
              <a:buChar char="•"/>
            </a:pPr>
            <a:r>
              <a:rPr lang="en-US" sz="2400" dirty="0">
                <a:solidFill>
                  <a:schemeClr val="tx1">
                    <a:lumMod val="85000"/>
                    <a:lumOff val="15000"/>
                  </a:schemeClr>
                </a:solidFill>
                <a:latin typeface="+mn-lt"/>
              </a:rPr>
              <a:t>Two controllers have been implemented one is a backstepping controller and the other is a torque controller. The equations describing the various blocks of the model have been derived. </a:t>
            </a:r>
          </a:p>
          <a:p>
            <a:pPr marL="342900" indent="-342900">
              <a:buFont typeface="Arial" panose="020B0604020202020204" pitchFamily="34" charset="0"/>
              <a:buChar char="•"/>
            </a:pPr>
            <a:r>
              <a:rPr lang="en-US" sz="2400" dirty="0">
                <a:solidFill>
                  <a:schemeClr val="tx1">
                    <a:lumMod val="85000"/>
                    <a:lumOff val="15000"/>
                  </a:schemeClr>
                </a:solidFill>
                <a:latin typeface="+mn-lt"/>
              </a:rPr>
              <a:t>The controller model has been designed in Simulink based on the equations of the subsections of the model and simulation has been carried out to track the position of the robot, linear and angular velocity of the mobile robot over a period of time.</a:t>
            </a:r>
          </a:p>
          <a:p>
            <a:endParaRPr lang="en-US" dirty="0"/>
          </a:p>
        </p:txBody>
      </p:sp>
      <p:sp>
        <p:nvSpPr>
          <p:cNvPr id="3" name="Title 2">
            <a:extLst>
              <a:ext uri="{FF2B5EF4-FFF2-40B4-BE49-F238E27FC236}">
                <a16:creationId xmlns:a16="http://schemas.microsoft.com/office/drawing/2014/main" id="{8DAF2D62-21E9-AA48-AF73-86B83A36A645}"/>
              </a:ext>
            </a:extLst>
          </p:cNvPr>
          <p:cNvSpPr>
            <a:spLocks noGrp="1"/>
          </p:cNvSpPr>
          <p:nvPr>
            <p:ph type="title"/>
          </p:nvPr>
        </p:nvSpPr>
        <p:spPr/>
        <p:txBody>
          <a:bodyPr>
            <a:normAutofit/>
          </a:bodyPr>
          <a:lstStyle/>
          <a:p>
            <a:pPr algn="ctr"/>
            <a:r>
              <a:rPr lang="en-US" sz="3200" dirty="0"/>
              <a:t>Conclusion</a:t>
            </a:r>
          </a:p>
        </p:txBody>
      </p:sp>
    </p:spTree>
    <p:extLst>
      <p:ext uri="{BB962C8B-B14F-4D97-AF65-F5344CB8AC3E}">
        <p14:creationId xmlns:p14="http://schemas.microsoft.com/office/powerpoint/2010/main" val="1710356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51759-4D40-5648-B565-680486F58FCE}"/>
              </a:ext>
            </a:extLst>
          </p:cNvPr>
          <p:cNvSpPr>
            <a:spLocks noGrp="1"/>
          </p:cNvSpPr>
          <p:nvPr>
            <p:ph idx="1"/>
          </p:nvPr>
        </p:nvSpPr>
        <p:spPr>
          <a:xfrm>
            <a:off x="457200" y="1603170"/>
            <a:ext cx="8115526" cy="4503456"/>
          </a:xfrm>
        </p:spPr>
        <p:txBody>
          <a:bodyPr>
            <a:normAutofit fontScale="25000" lnSpcReduction="20000"/>
          </a:bodyPr>
          <a:lstStyle/>
          <a:p>
            <a:r>
              <a:rPr lang="en-US" sz="7200" dirty="0">
                <a:solidFill>
                  <a:schemeClr val="tx1">
                    <a:lumMod val="85000"/>
                    <a:lumOff val="15000"/>
                  </a:schemeClr>
                </a:solidFill>
                <a:latin typeface="+mn-lt"/>
              </a:rPr>
              <a:t>1. Z. Xu, S. X. Yang and S. A. Gadsden, "Enhanced Bioinspired Backstepping Control for a Mobile Robot With Unscented Kalman Filter," in IEEE Access, vol. 8, pp. 125899-125908, 2020, </a:t>
            </a:r>
            <a:r>
              <a:rPr lang="en-US" sz="7200" dirty="0" err="1">
                <a:solidFill>
                  <a:schemeClr val="tx1">
                    <a:lumMod val="85000"/>
                    <a:lumOff val="15000"/>
                  </a:schemeClr>
                </a:solidFill>
                <a:latin typeface="+mn-lt"/>
              </a:rPr>
              <a:t>doi</a:t>
            </a:r>
            <a:r>
              <a:rPr lang="en-US" sz="7200" dirty="0">
                <a:solidFill>
                  <a:schemeClr val="tx1">
                    <a:lumMod val="85000"/>
                    <a:lumOff val="15000"/>
                  </a:schemeClr>
                </a:solidFill>
                <a:latin typeface="+mn-lt"/>
              </a:rPr>
              <a:t>: 10.1109/ACCESS.2020.3007881.</a:t>
            </a:r>
          </a:p>
          <a:p>
            <a:r>
              <a:rPr lang="en-US" sz="7200" dirty="0">
                <a:solidFill>
                  <a:schemeClr val="tx1">
                    <a:lumMod val="85000"/>
                    <a:lumOff val="15000"/>
                  </a:schemeClr>
                </a:solidFill>
                <a:latin typeface="+mn-lt"/>
              </a:rPr>
              <a:t>2. </a:t>
            </a:r>
            <a:r>
              <a:rPr lang="en-US" sz="7200" dirty="0">
                <a:solidFill>
                  <a:schemeClr val="tx1">
                    <a:lumMod val="85000"/>
                    <a:lumOff val="15000"/>
                  </a:schemeClr>
                </a:solidFill>
                <a:latin typeface="+mn-lt"/>
                <a:hlinkClick r:id="rId2">
                  <a:extLst>
                    <a:ext uri="{A12FA001-AC4F-418D-AE19-62706E023703}">
                      <ahyp:hlinkClr xmlns:ahyp="http://schemas.microsoft.com/office/drawing/2018/hyperlinkcolor" val="tx"/>
                    </a:ext>
                  </a:extLst>
                </a:hlinkClick>
              </a:rPr>
              <a:t>https://web.mit.edu/kirtley/kirtley/binlustuff/literature/control/Kalman%20filter.pdf</a:t>
            </a:r>
            <a:endParaRPr lang="en-US" sz="7200" dirty="0">
              <a:solidFill>
                <a:schemeClr val="tx1">
                  <a:lumMod val="85000"/>
                  <a:lumOff val="15000"/>
                </a:schemeClr>
              </a:solidFill>
              <a:latin typeface="+mn-lt"/>
            </a:endParaRPr>
          </a:p>
          <a:p>
            <a:r>
              <a:rPr lang="en-US" sz="7200" dirty="0">
                <a:solidFill>
                  <a:schemeClr val="tx1">
                    <a:lumMod val="85000"/>
                    <a:lumOff val="15000"/>
                  </a:schemeClr>
                </a:solidFill>
                <a:latin typeface="+mn-lt"/>
              </a:rPr>
              <a:t>3. </a:t>
            </a:r>
            <a:r>
              <a:rPr lang="en-US" sz="7200" dirty="0">
                <a:solidFill>
                  <a:schemeClr val="tx1">
                    <a:lumMod val="85000"/>
                    <a:lumOff val="15000"/>
                  </a:schemeClr>
                </a:solidFill>
                <a:latin typeface="+mn-lt"/>
                <a:hlinkClick r:id="rId3">
                  <a:extLst>
                    <a:ext uri="{A12FA001-AC4F-418D-AE19-62706E023703}">
                      <ahyp:hlinkClr xmlns:ahyp="http://schemas.microsoft.com/office/drawing/2018/hyperlinkcolor" val="tx"/>
                    </a:ext>
                  </a:extLst>
                </a:hlinkClick>
              </a:rPr>
              <a:t>https://stanfordasl.github.io/aa274a/pdfs/notes/lecture1.pdf</a:t>
            </a:r>
            <a:endParaRPr lang="en-US" sz="7200" dirty="0">
              <a:solidFill>
                <a:schemeClr val="tx1">
                  <a:lumMod val="85000"/>
                  <a:lumOff val="15000"/>
                </a:schemeClr>
              </a:solidFill>
              <a:latin typeface="+mn-lt"/>
            </a:endParaRPr>
          </a:p>
          <a:p>
            <a:r>
              <a:rPr lang="en-US" sz="7200" dirty="0">
                <a:solidFill>
                  <a:schemeClr val="tx1">
                    <a:lumMod val="85000"/>
                    <a:lumOff val="15000"/>
                  </a:schemeClr>
                </a:solidFill>
                <a:latin typeface="+mn-lt"/>
              </a:rPr>
              <a:t>4. </a:t>
            </a:r>
            <a:r>
              <a:rPr lang="en-US" sz="7200" dirty="0">
                <a:solidFill>
                  <a:schemeClr val="tx1">
                    <a:lumMod val="85000"/>
                    <a:lumOff val="15000"/>
                  </a:schemeClr>
                </a:solidFill>
                <a:latin typeface="+mn-lt"/>
                <a:hlinkClick r:id="rId4">
                  <a:extLst>
                    <a:ext uri="{A12FA001-AC4F-418D-AE19-62706E023703}">
                      <ahyp:hlinkClr xmlns:ahyp="http://schemas.microsoft.com/office/drawing/2018/hyperlinkcolor" val="tx"/>
                    </a:ext>
                  </a:extLst>
                </a:hlinkClick>
              </a:rPr>
              <a:t>http://www.cpdee.ufmg.br/~torres/wp-content/uploads/2018/02/nonholonomic_constraints.pdf</a:t>
            </a:r>
            <a:endParaRPr lang="en-US" sz="7200" dirty="0">
              <a:solidFill>
                <a:schemeClr val="tx1">
                  <a:lumMod val="85000"/>
                  <a:lumOff val="15000"/>
                </a:schemeClr>
              </a:solidFill>
              <a:latin typeface="+mn-lt"/>
            </a:endParaRPr>
          </a:p>
          <a:p>
            <a:r>
              <a:rPr lang="en-US" sz="7200" dirty="0">
                <a:solidFill>
                  <a:schemeClr val="tx1">
                    <a:lumMod val="85000"/>
                    <a:lumOff val="15000"/>
                  </a:schemeClr>
                </a:solidFill>
                <a:latin typeface="+mn-lt"/>
              </a:rPr>
              <a:t>5. </a:t>
            </a:r>
            <a:r>
              <a:rPr lang="en-US" sz="7200" dirty="0">
                <a:solidFill>
                  <a:schemeClr val="tx1">
                    <a:lumMod val="85000"/>
                    <a:lumOff val="15000"/>
                  </a:schemeClr>
                </a:solidFill>
                <a:latin typeface="+mn-lt"/>
                <a:hlinkClick r:id="rId5">
                  <a:extLst>
                    <a:ext uri="{A12FA001-AC4F-418D-AE19-62706E023703}">
                      <ahyp:hlinkClr xmlns:ahyp="http://schemas.microsoft.com/office/drawing/2018/hyperlinkcolor" val="tx"/>
                    </a:ext>
                  </a:extLst>
                </a:hlinkClick>
              </a:rPr>
              <a:t>https://www.hilarispublisher.com/open-access/dynamic-modelling-of-differentialdrive-mobile-robots-using-lagrange-and-newtoneuler-methodologies-a-unified-framework-2168-9695.1000107.pdf</a:t>
            </a:r>
            <a:endParaRPr lang="en-US" sz="7200" dirty="0">
              <a:solidFill>
                <a:schemeClr val="tx1">
                  <a:lumMod val="85000"/>
                  <a:lumOff val="15000"/>
                </a:schemeClr>
              </a:solidFill>
              <a:latin typeface="+mn-lt"/>
            </a:endParaRPr>
          </a:p>
          <a:p>
            <a:r>
              <a:rPr lang="en-US" sz="7200" dirty="0">
                <a:solidFill>
                  <a:schemeClr val="tx1">
                    <a:lumMod val="85000"/>
                    <a:lumOff val="15000"/>
                  </a:schemeClr>
                </a:solidFill>
                <a:latin typeface="+mn-lt"/>
              </a:rPr>
              <a:t>6. </a:t>
            </a:r>
            <a:r>
              <a:rPr lang="en-US" sz="7200" dirty="0">
                <a:solidFill>
                  <a:schemeClr val="tx1">
                    <a:lumMod val="85000"/>
                    <a:lumOff val="15000"/>
                  </a:schemeClr>
                </a:solidFill>
                <a:latin typeface="+mn-lt"/>
                <a:hlinkClick r:id="rId6">
                  <a:extLst>
                    <a:ext uri="{A12FA001-AC4F-418D-AE19-62706E023703}">
                      <ahyp:hlinkClr xmlns:ahyp="http://schemas.microsoft.com/office/drawing/2018/hyperlinkcolor" val="tx"/>
                    </a:ext>
                  </a:extLst>
                </a:hlinkClick>
              </a:rPr>
              <a:t>https://stats.stackexchange.com/questions/86075/kalman-filter-equation-derivation</a:t>
            </a:r>
            <a:endParaRPr lang="en-US" sz="7200" dirty="0">
              <a:solidFill>
                <a:schemeClr val="tx1">
                  <a:lumMod val="85000"/>
                  <a:lumOff val="15000"/>
                </a:schemeClr>
              </a:solidFill>
              <a:latin typeface="+mn-lt"/>
            </a:endParaRPr>
          </a:p>
          <a:p>
            <a:r>
              <a:rPr lang="en-US" sz="7200" dirty="0">
                <a:solidFill>
                  <a:schemeClr val="tx1">
                    <a:lumMod val="85000"/>
                    <a:lumOff val="15000"/>
                  </a:schemeClr>
                </a:solidFill>
                <a:latin typeface="+mn-lt"/>
              </a:rPr>
              <a:t>7. </a:t>
            </a:r>
            <a:r>
              <a:rPr lang="en-US" sz="7200" dirty="0">
                <a:solidFill>
                  <a:schemeClr val="tx1">
                    <a:lumMod val="85000"/>
                    <a:lumOff val="15000"/>
                  </a:schemeClr>
                </a:solidFill>
                <a:latin typeface="+mn-lt"/>
                <a:hlinkClick r:id="rId7">
                  <a:extLst>
                    <a:ext uri="{A12FA001-AC4F-418D-AE19-62706E023703}">
                      <ahyp:hlinkClr xmlns:ahyp="http://schemas.microsoft.com/office/drawing/2018/hyperlinkcolor" val="tx"/>
                    </a:ext>
                  </a:extLst>
                </a:hlinkClick>
              </a:rPr>
              <a:t>https://missingueverymoment.wordpress.com/2019/12/02/derivation-of-kalman-filter/</a:t>
            </a:r>
            <a:endParaRPr lang="en-US" sz="7200" dirty="0">
              <a:solidFill>
                <a:schemeClr val="tx1">
                  <a:lumMod val="85000"/>
                  <a:lumOff val="15000"/>
                </a:schemeClr>
              </a:solidFill>
              <a:latin typeface="+mn-lt"/>
            </a:endParaRPr>
          </a:p>
          <a:p>
            <a:r>
              <a:rPr lang="en-US" sz="7200" dirty="0">
                <a:solidFill>
                  <a:schemeClr val="tx1">
                    <a:lumMod val="85000"/>
                    <a:lumOff val="15000"/>
                  </a:schemeClr>
                </a:solidFill>
                <a:latin typeface="+mn-lt"/>
              </a:rPr>
              <a:t>8. </a:t>
            </a:r>
            <a:r>
              <a:rPr lang="en-US" sz="7200" dirty="0">
                <a:solidFill>
                  <a:schemeClr val="tx1">
                    <a:lumMod val="85000"/>
                    <a:lumOff val="15000"/>
                  </a:schemeClr>
                </a:solidFill>
                <a:latin typeface="+mn-lt"/>
                <a:hlinkClick r:id="rId8">
                  <a:extLst>
                    <a:ext uri="{A12FA001-AC4F-418D-AE19-62706E023703}">
                      <ahyp:hlinkClr xmlns:ahyp="http://schemas.microsoft.com/office/drawing/2018/hyperlinkcolor" val="tx"/>
                    </a:ext>
                  </a:extLst>
                </a:hlinkClick>
              </a:rPr>
              <a:t>https://www.cse.sc.edu/~terejanu/files/tutorialUKF.pdf</a:t>
            </a:r>
            <a:endParaRPr lang="en-US" sz="7200" dirty="0">
              <a:solidFill>
                <a:schemeClr val="tx1">
                  <a:lumMod val="85000"/>
                  <a:lumOff val="15000"/>
                </a:schemeClr>
              </a:solidFill>
              <a:latin typeface="+mn-lt"/>
            </a:endParaRPr>
          </a:p>
          <a:p>
            <a:r>
              <a:rPr lang="en-US" sz="7200" dirty="0">
                <a:solidFill>
                  <a:schemeClr val="tx1">
                    <a:lumMod val="85000"/>
                    <a:lumOff val="15000"/>
                  </a:schemeClr>
                </a:solidFill>
                <a:latin typeface="+mn-lt"/>
              </a:rPr>
              <a:t>9. </a:t>
            </a:r>
            <a:r>
              <a:rPr lang="en-US" sz="7200" dirty="0">
                <a:solidFill>
                  <a:schemeClr val="tx1">
                    <a:lumMod val="85000"/>
                    <a:lumOff val="15000"/>
                  </a:schemeClr>
                </a:solidFill>
                <a:latin typeface="+mn-lt"/>
                <a:hlinkClick r:id="rId9">
                  <a:extLst>
                    <a:ext uri="{A12FA001-AC4F-418D-AE19-62706E023703}">
                      <ahyp:hlinkClr xmlns:ahyp="http://schemas.microsoft.com/office/drawing/2018/hyperlinkcolor" val="tx"/>
                    </a:ext>
                  </a:extLst>
                </a:hlinkClick>
              </a:rPr>
              <a:t>https://groups.seas.harvard.edu/courses/cs281/papers/unscented.pdf</a:t>
            </a:r>
            <a:endParaRPr lang="en-US" sz="7200" dirty="0">
              <a:solidFill>
                <a:schemeClr val="tx1">
                  <a:lumMod val="85000"/>
                  <a:lumOff val="15000"/>
                </a:schemeClr>
              </a:solidFill>
              <a:latin typeface="+mn-lt"/>
            </a:endParaRPr>
          </a:p>
          <a:p>
            <a:r>
              <a:rPr lang="en-US" sz="7200" dirty="0">
                <a:solidFill>
                  <a:schemeClr val="tx1">
                    <a:lumMod val="85000"/>
                    <a:lumOff val="15000"/>
                  </a:schemeClr>
                </a:solidFill>
                <a:latin typeface="+mn-lt"/>
              </a:rPr>
              <a:t>10. </a:t>
            </a:r>
            <a:r>
              <a:rPr lang="en-US" sz="7200" dirty="0">
                <a:solidFill>
                  <a:schemeClr val="tx1">
                    <a:lumMod val="85000"/>
                    <a:lumOff val="15000"/>
                  </a:schemeClr>
                </a:solidFill>
                <a:latin typeface="+mn-lt"/>
                <a:hlinkClick r:id="rId10">
                  <a:extLst>
                    <a:ext uri="{A12FA001-AC4F-418D-AE19-62706E023703}">
                      <ahyp:hlinkClr xmlns:ahyp="http://schemas.microsoft.com/office/drawing/2018/hyperlinkcolor" val="tx"/>
                    </a:ext>
                  </a:extLst>
                </a:hlinkClick>
              </a:rPr>
              <a:t>https://math.stackexchange.com/questions/3066305/derivation-of-kalman-gain-for-the-unscented-kalman-filter-ukf</a:t>
            </a:r>
            <a:endParaRPr lang="en-US" sz="7200" dirty="0">
              <a:solidFill>
                <a:schemeClr val="tx1">
                  <a:lumMod val="85000"/>
                  <a:lumOff val="15000"/>
                </a:schemeClr>
              </a:solidFill>
              <a:latin typeface="+mn-lt"/>
            </a:endParaRPr>
          </a:p>
          <a:p>
            <a:endParaRPr lang="en-US" dirty="0"/>
          </a:p>
        </p:txBody>
      </p:sp>
      <p:sp>
        <p:nvSpPr>
          <p:cNvPr id="3" name="Title 2">
            <a:extLst>
              <a:ext uri="{FF2B5EF4-FFF2-40B4-BE49-F238E27FC236}">
                <a16:creationId xmlns:a16="http://schemas.microsoft.com/office/drawing/2014/main" id="{3C888AC4-EC12-5A49-83A0-4920537C73FD}"/>
              </a:ext>
            </a:extLst>
          </p:cNvPr>
          <p:cNvSpPr>
            <a:spLocks noGrp="1"/>
          </p:cNvSpPr>
          <p:nvPr>
            <p:ph type="title"/>
          </p:nvPr>
        </p:nvSpPr>
        <p:spPr/>
        <p:txBody>
          <a:bodyPr>
            <a:normAutofit/>
          </a:bodyPr>
          <a:lstStyle/>
          <a:p>
            <a:pPr algn="ctr"/>
            <a:r>
              <a:rPr lang="en-US" sz="3200" dirty="0"/>
              <a:t>References</a:t>
            </a:r>
          </a:p>
        </p:txBody>
      </p:sp>
    </p:spTree>
    <p:extLst>
      <p:ext uri="{BB962C8B-B14F-4D97-AF65-F5344CB8AC3E}">
        <p14:creationId xmlns:p14="http://schemas.microsoft.com/office/powerpoint/2010/main" val="334325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87286"/>
            <a:ext cx="8115526" cy="4419339"/>
          </a:xfrm>
        </p:spPr>
        <p:txBody>
          <a:bodyPr>
            <a:normAutofit fontScale="92500" lnSpcReduction="10000"/>
          </a:bodyPr>
          <a:lstStyle/>
          <a:p>
            <a:pPr marL="457200" indent="-457200">
              <a:buFont typeface="Arial" panose="020B0604020202020204" pitchFamily="34" charset="0"/>
              <a:buChar char="•"/>
            </a:pPr>
            <a:r>
              <a:rPr lang="en-US" dirty="0">
                <a:solidFill>
                  <a:schemeClr val="tx1">
                    <a:lumMod val="85000"/>
                    <a:lumOff val="15000"/>
                  </a:schemeClr>
                </a:solidFill>
              </a:rPr>
              <a:t>The objectives as part of this project are to ensure that a mobile robot does not change its direction as it travels along a straight path by combining a bioinspired backstepping controller and a torque controller. </a:t>
            </a:r>
          </a:p>
          <a:p>
            <a:pPr marL="457200" indent="-457200">
              <a:buFont typeface="Arial" panose="020B0604020202020204" pitchFamily="34" charset="0"/>
              <a:buChar char="•"/>
            </a:pPr>
            <a:r>
              <a:rPr lang="en-US" dirty="0">
                <a:solidFill>
                  <a:schemeClr val="tx1">
                    <a:lumMod val="85000"/>
                    <a:lumOff val="15000"/>
                  </a:schemeClr>
                </a:solidFill>
              </a:rPr>
              <a:t>A Kalman filter and an Unscented Kalman filter is used to ensure that the desired position is close to the estimated position. </a:t>
            </a:r>
          </a:p>
          <a:p>
            <a:pPr marL="457200" indent="-457200">
              <a:buFont typeface="Arial" panose="020B0604020202020204" pitchFamily="34" charset="0"/>
              <a:buChar char="•"/>
            </a:pPr>
            <a:r>
              <a:rPr lang="en-US" dirty="0">
                <a:solidFill>
                  <a:schemeClr val="tx1">
                    <a:lumMod val="85000"/>
                    <a:lumOff val="15000"/>
                  </a:schemeClr>
                </a:solidFill>
              </a:rPr>
              <a:t>The stability is ensured by the Lyapunov stability analysis. </a:t>
            </a:r>
          </a:p>
        </p:txBody>
      </p:sp>
      <p:sp>
        <p:nvSpPr>
          <p:cNvPr id="3" name="Title 2"/>
          <p:cNvSpPr>
            <a:spLocks noGrp="1"/>
          </p:cNvSpPr>
          <p:nvPr>
            <p:ph type="title"/>
          </p:nvPr>
        </p:nvSpPr>
        <p:spPr/>
        <p:txBody>
          <a:bodyPr/>
          <a:lstStyle/>
          <a:p>
            <a:pPr algn="ctr"/>
            <a:r>
              <a:rPr lang="en-US" dirty="0"/>
              <a:t>Introduction</a:t>
            </a:r>
          </a:p>
        </p:txBody>
      </p:sp>
    </p:spTree>
    <p:extLst>
      <p:ext uri="{BB962C8B-B14F-4D97-AF65-F5344CB8AC3E}">
        <p14:creationId xmlns:p14="http://schemas.microsoft.com/office/powerpoint/2010/main" val="259952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D23869-5F75-B44C-87C1-CD914C6B8CCC}"/>
              </a:ext>
            </a:extLst>
          </p:cNvPr>
          <p:cNvSpPr>
            <a:spLocks noGrp="1"/>
          </p:cNvSpPr>
          <p:nvPr>
            <p:ph type="title"/>
          </p:nvPr>
        </p:nvSpPr>
        <p:spPr/>
        <p:txBody>
          <a:bodyPr>
            <a:noAutofit/>
          </a:bodyPr>
          <a:lstStyle/>
          <a:p>
            <a:pPr algn="ctr"/>
            <a:r>
              <a:rPr lang="en-US" sz="3200" dirty="0"/>
              <a:t>Kinematics of a Non-Holonomic Mobile Robot</a:t>
            </a:r>
          </a:p>
        </p:txBody>
      </p:sp>
      <p:pic>
        <p:nvPicPr>
          <p:cNvPr id="5" name="Picture 1" descr="page3image28382288">
            <a:extLst>
              <a:ext uri="{FF2B5EF4-FFF2-40B4-BE49-F238E27FC236}">
                <a16:creationId xmlns:a16="http://schemas.microsoft.com/office/drawing/2014/main" id="{5CADFB9C-F41F-6343-A582-16BD7DCBFE58}"/>
              </a:ext>
            </a:extLst>
          </p:cNvPr>
          <p:cNvPicPr>
            <a:picLocks noGrp="1" noChangeAspect="1" noChangeArrowheads="1"/>
          </p:cNvPicPr>
          <p:nvPr>
            <p:ph idx="1"/>
          </p:nvPr>
        </p:nvPicPr>
        <p:blipFill>
          <a:blip r:embed="rId2" r:link="rId3">
            <a:extLst>
              <a:ext uri="{28A0092B-C50C-407E-A947-70E740481C1C}">
                <a14:useLocalDpi xmlns:a14="http://schemas.microsoft.com/office/drawing/2010/main" val="0"/>
              </a:ext>
            </a:extLst>
          </a:blip>
          <a:srcRect/>
          <a:stretch>
            <a:fillRect/>
          </a:stretch>
        </p:blipFill>
        <p:spPr bwMode="auto">
          <a:xfrm>
            <a:off x="5344886" y="2025178"/>
            <a:ext cx="3683000" cy="31779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CA9B19A-DD26-F549-AC8E-7A37E083FEDC}"/>
                  </a:ext>
                </a:extLst>
              </p:cNvPr>
              <p:cNvSpPr txBox="1"/>
              <p:nvPr/>
            </p:nvSpPr>
            <p:spPr>
              <a:xfrm>
                <a:off x="544287" y="1905000"/>
                <a:ext cx="4419600" cy="3672672"/>
              </a:xfrm>
              <a:prstGeom prst="rect">
                <a:avLst/>
              </a:prstGeom>
              <a:noFill/>
            </p:spPr>
            <p:txBody>
              <a:bodyPr wrap="square" rtlCol="0">
                <a:spAutoFit/>
              </a:bodyPr>
              <a:lstStyle/>
              <a:p>
                <a:pPr marL="285750" indent="-285750">
                  <a:buFont typeface="Arial" panose="020B0604020202020204" pitchFamily="34" charset="0"/>
                  <a:buChar char="•"/>
                </a:pPr>
                <a:r>
                  <a:rPr lang="en-US" dirty="0"/>
                  <a:t>The the model of a non-holonomic mobile robot as in the figure at point C with its position represented as </a:t>
                </a:r>
                <a14:m>
                  <m:oMath xmlns:m="http://schemas.openxmlformats.org/officeDocument/2006/math">
                    <m:sSub>
                      <m:sSubPr>
                        <m:ctrlPr>
                          <a:rPr lang="en-US" i="1"/>
                        </m:ctrlPr>
                      </m:sSubPr>
                      <m:e>
                        <m:r>
                          <m:rPr>
                            <m:sty m:val="p"/>
                          </m:rPr>
                          <a:rPr lang="en-US"/>
                          <m:t>P</m:t>
                        </m:r>
                      </m:e>
                      <m:sub>
                        <m:r>
                          <a:rPr lang="en-US" i="1"/>
                          <m:t>𝑐</m:t>
                        </m:r>
                      </m:sub>
                    </m:sSub>
                    <m:r>
                      <a:rPr lang="en-US"/>
                      <m:t> = [</m:t>
                    </m:r>
                    <m:sSub>
                      <m:sSubPr>
                        <m:ctrlPr>
                          <a:rPr lang="en-US" i="1"/>
                        </m:ctrlPr>
                      </m:sSubPr>
                      <m:e>
                        <m:r>
                          <m:rPr>
                            <m:sty m:val="p"/>
                          </m:rPr>
                          <a:rPr lang="en-US"/>
                          <m:t>x</m:t>
                        </m:r>
                      </m:e>
                      <m:sub>
                        <m:r>
                          <a:rPr lang="en-US" i="1"/>
                          <m:t>𝑐</m:t>
                        </m:r>
                      </m:sub>
                    </m:sSub>
                    <m:r>
                      <a:rPr lang="en-US"/>
                      <m:t>, </m:t>
                    </m:r>
                    <m:sSub>
                      <m:sSubPr>
                        <m:ctrlPr>
                          <a:rPr lang="en-US" i="1"/>
                        </m:ctrlPr>
                      </m:sSubPr>
                      <m:e>
                        <m:r>
                          <m:rPr>
                            <m:sty m:val="p"/>
                          </m:rPr>
                          <a:rPr lang="en-US"/>
                          <m:t>y</m:t>
                        </m:r>
                      </m:e>
                      <m:sub>
                        <m:r>
                          <a:rPr lang="en-US" i="1"/>
                          <m:t>𝑐</m:t>
                        </m:r>
                      </m:sub>
                    </m:sSub>
                    <m:r>
                      <a:rPr lang="en-US"/>
                      <m:t>, </m:t>
                    </m:r>
                    <m:sSub>
                      <m:sSubPr>
                        <m:ctrlPr>
                          <a:rPr lang="en-US" i="1"/>
                        </m:ctrlPr>
                      </m:sSubPr>
                      <m:e>
                        <m:r>
                          <a:rPr lang="en-US">
                            <a:sym typeface="Symbol" pitchFamily="2" charset="2"/>
                          </a:rPr>
                          <m:t></m:t>
                        </m:r>
                      </m:e>
                      <m:sub>
                        <m:r>
                          <a:rPr lang="en-US" i="1"/>
                          <m:t>𝑐</m:t>
                        </m:r>
                      </m:sub>
                    </m:sSub>
                    <m:r>
                      <a:rPr lang="en-US"/>
                      <m:t>]</m:t>
                    </m:r>
                  </m:oMath>
                </a14:m>
                <a:r>
                  <a:rPr lang="en-US" dirty="0">
                    <a:effectLst/>
                  </a:rPr>
                  <a:t> .</a:t>
                </a:r>
              </a:p>
              <a:p>
                <a:endParaRPr lang="en-US" dirty="0">
                  <a:effectLst/>
                </a:endParaRPr>
              </a:p>
              <a:p>
                <a:pPr marL="285750" indent="-285750">
                  <a:buFont typeface="Arial" panose="020B0604020202020204" pitchFamily="34" charset="0"/>
                  <a:buChar char="•"/>
                </a:pPr>
                <a:r>
                  <a:rPr lang="en-US" dirty="0"/>
                  <a:t>The robot is subjected to a kinematic constraint </a:t>
                </a:r>
                <a14:m>
                  <m:oMath xmlns:m="http://schemas.openxmlformats.org/officeDocument/2006/math">
                    <m:acc>
                      <m:accPr>
                        <m:chr m:val="̇"/>
                        <m:ctrlPr>
                          <a:rPr lang="en-US" i="1"/>
                        </m:ctrlPr>
                      </m:accPr>
                      <m:e>
                        <m:sSub>
                          <m:sSubPr>
                            <m:ctrlPr>
                              <a:rPr lang="en-US" i="1"/>
                            </m:ctrlPr>
                          </m:sSubPr>
                          <m:e>
                            <m:r>
                              <a:rPr lang="en-US" i="1"/>
                              <m:t>𝑦</m:t>
                            </m:r>
                          </m:e>
                          <m:sub>
                            <m:r>
                              <a:rPr lang="en-US" i="1"/>
                              <m:t>𝑐</m:t>
                            </m:r>
                          </m:sub>
                        </m:sSub>
                      </m:e>
                    </m:acc>
                    <m:func>
                      <m:funcPr>
                        <m:ctrlPr>
                          <a:rPr lang="en-US" i="1"/>
                        </m:ctrlPr>
                      </m:funcPr>
                      <m:fName>
                        <m:r>
                          <m:rPr>
                            <m:sty m:val="p"/>
                          </m:rPr>
                          <a:rPr lang="en-US"/>
                          <m:t>cos</m:t>
                        </m:r>
                      </m:fName>
                      <m:e>
                        <m:acc>
                          <m:accPr>
                            <m:chr m:val="̇"/>
                            <m:ctrlPr>
                              <a:rPr lang="en-US" i="1"/>
                            </m:ctrlPr>
                          </m:accPr>
                          <m:e>
                            <m:sSub>
                              <m:sSubPr>
                                <m:ctrlPr>
                                  <a:rPr lang="en-US" i="1"/>
                                </m:ctrlPr>
                              </m:sSubPr>
                              <m:e>
                                <m:r>
                                  <a:rPr lang="en-US" i="1"/>
                                  <m:t>𝜃</m:t>
                                </m:r>
                              </m:e>
                              <m:sub>
                                <m:r>
                                  <a:rPr lang="en-US" i="1"/>
                                  <m:t>𝑐</m:t>
                                </m:r>
                              </m:sub>
                            </m:sSub>
                          </m:e>
                        </m:acc>
                      </m:e>
                    </m:func>
                    <m:r>
                      <a:rPr lang="en-US" i="1"/>
                      <m:t>−</m:t>
                    </m:r>
                    <m:sSub>
                      <m:sSubPr>
                        <m:ctrlPr>
                          <a:rPr lang="en-US" i="1"/>
                        </m:ctrlPr>
                      </m:sSubPr>
                      <m:e>
                        <m:acc>
                          <m:accPr>
                            <m:chr m:val="̇"/>
                            <m:ctrlPr>
                              <a:rPr lang="en-US" i="1"/>
                            </m:ctrlPr>
                          </m:accPr>
                          <m:e>
                            <m:r>
                              <a:rPr lang="en-US" i="1"/>
                              <m:t>𝑥</m:t>
                            </m:r>
                          </m:e>
                        </m:acc>
                      </m:e>
                      <m:sub>
                        <m:r>
                          <a:rPr lang="en-US" i="1"/>
                          <m:t>𝑐</m:t>
                        </m:r>
                        <m:r>
                          <a:rPr lang="en-US" i="1"/>
                          <m:t> </m:t>
                        </m:r>
                      </m:sub>
                    </m:sSub>
                    <m:func>
                      <m:funcPr>
                        <m:ctrlPr>
                          <a:rPr lang="en-US" i="1"/>
                        </m:ctrlPr>
                      </m:funcPr>
                      <m:fName>
                        <m:r>
                          <m:rPr>
                            <m:sty m:val="p"/>
                          </m:rPr>
                          <a:rPr lang="en-US"/>
                          <m:t>sin</m:t>
                        </m:r>
                      </m:fName>
                      <m:e>
                        <m:acc>
                          <m:accPr>
                            <m:chr m:val="̇"/>
                            <m:ctrlPr>
                              <a:rPr lang="en-US" i="1"/>
                            </m:ctrlPr>
                          </m:accPr>
                          <m:e>
                            <m:sSub>
                              <m:sSubPr>
                                <m:ctrlPr>
                                  <a:rPr lang="en-US" i="1"/>
                                </m:ctrlPr>
                              </m:sSubPr>
                              <m:e>
                                <m:r>
                                  <a:rPr lang="en-US" i="1"/>
                                  <m:t>𝜃</m:t>
                                </m:r>
                              </m:e>
                              <m:sub>
                                <m:r>
                                  <a:rPr lang="en-US" i="1"/>
                                  <m:t>𝑐</m:t>
                                </m:r>
                              </m:sub>
                            </m:sSub>
                          </m:e>
                        </m:acc>
                      </m:e>
                    </m:func>
                    <m:r>
                      <a:rPr lang="en-US" i="1"/>
                      <m:t>=0</m:t>
                    </m:r>
                  </m:oMath>
                </a14:m>
                <a:r>
                  <a:rPr lang="en-US" dirty="0"/>
                  <a:t>.</a:t>
                </a:r>
              </a:p>
              <a:p>
                <a:endParaRPr lang="en-US" dirty="0"/>
              </a:p>
              <a:p>
                <a:pPr marL="285750" indent="-285750">
                  <a:buFont typeface="Arial" panose="020B0604020202020204" pitchFamily="34" charset="0"/>
                  <a:buChar char="•"/>
                </a:pPr>
                <a:r>
                  <a:rPr lang="en-US" dirty="0"/>
                  <a:t>The velocity of the mobile robot is represented as </a:t>
                </a:r>
              </a:p>
              <a:p>
                <a14:m>
                  <m:oMathPara xmlns:m="http://schemas.openxmlformats.org/officeDocument/2006/math">
                    <m:oMathParaPr>
                      <m:jc m:val="centerGroup"/>
                    </m:oMathParaPr>
                    <m:oMath xmlns:m="http://schemas.openxmlformats.org/officeDocument/2006/math">
                      <m:sSub>
                        <m:sSubPr>
                          <m:ctrlPr>
                            <a:rPr lang="en-US" i="1"/>
                          </m:ctrlPr>
                        </m:sSubPr>
                        <m:e>
                          <m:acc>
                            <m:accPr>
                              <m:chr m:val="̇"/>
                              <m:ctrlPr>
                                <a:rPr lang="en-US" i="1"/>
                              </m:ctrlPr>
                            </m:accPr>
                            <m:e>
                              <m:r>
                                <a:rPr lang="en-US" i="1"/>
                                <m:t>𝑃</m:t>
                              </m:r>
                            </m:e>
                          </m:acc>
                        </m:e>
                        <m:sub>
                          <m:r>
                            <a:rPr lang="en-US" i="1"/>
                            <m:t>𝑐</m:t>
                          </m:r>
                        </m:sub>
                      </m:sSub>
                      <m:r>
                        <a:rPr lang="en-US" i="1"/>
                        <m:t>= </m:t>
                      </m:r>
                      <m:d>
                        <m:dPr>
                          <m:begChr m:val="["/>
                          <m:endChr m:val="]"/>
                          <m:ctrlPr>
                            <a:rPr lang="en-US" i="1"/>
                          </m:ctrlPr>
                        </m:dPr>
                        <m:e>
                          <m:m>
                            <m:mPr>
                              <m:mcs>
                                <m:mc>
                                  <m:mcPr>
                                    <m:count m:val="1"/>
                                    <m:mcJc m:val="center"/>
                                  </m:mcPr>
                                </m:mc>
                              </m:mcs>
                              <m:ctrlPr>
                                <a:rPr lang="en-US" i="1"/>
                              </m:ctrlPr>
                            </m:mPr>
                            <m:mr>
                              <m:e>
                                <m:acc>
                                  <m:accPr>
                                    <m:chr m:val="̇"/>
                                    <m:ctrlPr>
                                      <a:rPr lang="en-US" i="1"/>
                                    </m:ctrlPr>
                                  </m:accPr>
                                  <m:e>
                                    <m:sSub>
                                      <m:sSubPr>
                                        <m:ctrlPr>
                                          <a:rPr lang="en-US" i="1"/>
                                        </m:ctrlPr>
                                      </m:sSubPr>
                                      <m:e>
                                        <m:r>
                                          <a:rPr lang="en-US" i="1"/>
                                          <m:t>𝑥</m:t>
                                        </m:r>
                                      </m:e>
                                      <m:sub>
                                        <m:r>
                                          <a:rPr lang="en-US" i="1"/>
                                          <m:t>𝑐</m:t>
                                        </m:r>
                                      </m:sub>
                                    </m:sSub>
                                  </m:e>
                                </m:acc>
                              </m:e>
                            </m:mr>
                            <m:mr>
                              <m:e>
                                <m:sSub>
                                  <m:sSubPr>
                                    <m:ctrlPr>
                                      <a:rPr lang="en-US" i="1"/>
                                    </m:ctrlPr>
                                  </m:sSubPr>
                                  <m:e>
                                    <m:acc>
                                      <m:accPr>
                                        <m:chr m:val="̇"/>
                                        <m:ctrlPr>
                                          <a:rPr lang="en-US" i="1"/>
                                        </m:ctrlPr>
                                      </m:accPr>
                                      <m:e>
                                        <m:r>
                                          <a:rPr lang="en-US" i="1"/>
                                          <m:t>𝑦</m:t>
                                        </m:r>
                                      </m:e>
                                    </m:acc>
                                  </m:e>
                                  <m:sub>
                                    <m:r>
                                      <a:rPr lang="en-US" i="1"/>
                                      <m:t>𝑐</m:t>
                                    </m:r>
                                  </m:sub>
                                </m:sSub>
                              </m:e>
                            </m:mr>
                            <m:mr>
                              <m:e>
                                <m:sSub>
                                  <m:sSubPr>
                                    <m:ctrlPr>
                                      <a:rPr lang="en-US" i="1"/>
                                    </m:ctrlPr>
                                  </m:sSubPr>
                                  <m:e>
                                    <m:acc>
                                      <m:accPr>
                                        <m:chr m:val="̇"/>
                                        <m:ctrlPr>
                                          <a:rPr lang="en-US" i="1"/>
                                        </m:ctrlPr>
                                      </m:accPr>
                                      <m:e>
                                        <m:r>
                                          <a:rPr lang="en-US" i="1"/>
                                          <m:t>𝑧</m:t>
                                        </m:r>
                                      </m:e>
                                    </m:acc>
                                  </m:e>
                                  <m:sub>
                                    <m:r>
                                      <a:rPr lang="en-US" i="1"/>
                                      <m:t>𝑐</m:t>
                                    </m:r>
                                  </m:sub>
                                </m:sSub>
                              </m:e>
                            </m:mr>
                          </m:m>
                        </m:e>
                      </m:d>
                      <m:r>
                        <a:rPr lang="en-US" i="1"/>
                        <m:t>= </m:t>
                      </m:r>
                      <m:d>
                        <m:dPr>
                          <m:begChr m:val="["/>
                          <m:endChr m:val="]"/>
                          <m:ctrlPr>
                            <a:rPr lang="en-US" i="1"/>
                          </m:ctrlPr>
                        </m:dPr>
                        <m:e>
                          <m:m>
                            <m:mPr>
                              <m:mcs>
                                <m:mc>
                                  <m:mcPr>
                                    <m:count m:val="2"/>
                                    <m:mcJc m:val="center"/>
                                  </m:mcPr>
                                </m:mc>
                              </m:mcs>
                              <m:ctrlPr>
                                <a:rPr lang="en-US" i="1"/>
                              </m:ctrlPr>
                            </m:mPr>
                            <m:mr>
                              <m:e>
                                <m:func>
                                  <m:funcPr>
                                    <m:ctrlPr>
                                      <a:rPr lang="en-US" i="1"/>
                                    </m:ctrlPr>
                                  </m:funcPr>
                                  <m:fName>
                                    <m:r>
                                      <m:rPr>
                                        <m:sty m:val="p"/>
                                      </m:rPr>
                                      <a:rPr lang="en-US"/>
                                      <m:t>cos</m:t>
                                    </m:r>
                                  </m:fName>
                                  <m:e>
                                    <m:r>
                                      <a:rPr lang="en-US" i="1"/>
                                      <m:t>𝜃</m:t>
                                    </m:r>
                                  </m:e>
                                </m:func>
                              </m:e>
                              <m:e>
                                <m:r>
                                  <a:rPr lang="en-US" i="1"/>
                                  <m:t>0</m:t>
                                </m:r>
                              </m:e>
                            </m:mr>
                            <m:mr>
                              <m:e>
                                <m:func>
                                  <m:funcPr>
                                    <m:ctrlPr>
                                      <a:rPr lang="en-US" i="1"/>
                                    </m:ctrlPr>
                                  </m:funcPr>
                                  <m:fName>
                                    <m:r>
                                      <m:rPr>
                                        <m:sty m:val="p"/>
                                      </m:rPr>
                                      <a:rPr lang="en-US"/>
                                      <m:t>sin</m:t>
                                    </m:r>
                                  </m:fName>
                                  <m:e>
                                    <m:r>
                                      <a:rPr lang="en-US" i="1"/>
                                      <m:t>𝜃</m:t>
                                    </m:r>
                                  </m:e>
                                </m:func>
                              </m:e>
                              <m:e>
                                <m:r>
                                  <a:rPr lang="en-US" i="1"/>
                                  <m:t>0</m:t>
                                </m:r>
                              </m:e>
                            </m:mr>
                            <m:mr>
                              <m:e>
                                <m:r>
                                  <a:rPr lang="en-US" i="1"/>
                                  <m:t>0</m:t>
                                </m:r>
                              </m:e>
                              <m:e>
                                <m:r>
                                  <a:rPr lang="en-US" i="1"/>
                                  <m:t>1</m:t>
                                </m:r>
                              </m:e>
                            </m:mr>
                          </m:m>
                        </m:e>
                      </m:d>
                      <m:r>
                        <a:rPr lang="en-US" i="1"/>
                        <m:t> </m:t>
                      </m:r>
                      <m:d>
                        <m:dPr>
                          <m:begChr m:val="["/>
                          <m:endChr m:val="]"/>
                          <m:ctrlPr>
                            <a:rPr lang="en-US" i="1"/>
                          </m:ctrlPr>
                        </m:dPr>
                        <m:e>
                          <m:m>
                            <m:mPr>
                              <m:mcs>
                                <m:mc>
                                  <m:mcPr>
                                    <m:count m:val="1"/>
                                    <m:mcJc m:val="center"/>
                                  </m:mcPr>
                                </m:mc>
                              </m:mcs>
                              <m:ctrlPr>
                                <a:rPr lang="en-US" i="1"/>
                              </m:ctrlPr>
                            </m:mPr>
                            <m:mr>
                              <m:e>
                                <m:sSub>
                                  <m:sSubPr>
                                    <m:ctrlPr>
                                      <a:rPr lang="en-US" i="1"/>
                                    </m:ctrlPr>
                                  </m:sSubPr>
                                  <m:e>
                                    <m:r>
                                      <a:rPr lang="en-US" i="1"/>
                                      <m:t>𝑣</m:t>
                                    </m:r>
                                  </m:e>
                                  <m:sub>
                                    <m:r>
                                      <a:rPr lang="en-US" i="1"/>
                                      <m:t>𝑐</m:t>
                                    </m:r>
                                  </m:sub>
                                </m:sSub>
                              </m:e>
                            </m:mr>
                            <m:mr>
                              <m:e>
                                <m:sSub>
                                  <m:sSubPr>
                                    <m:ctrlPr>
                                      <a:rPr lang="en-US" i="1"/>
                                    </m:ctrlPr>
                                  </m:sSubPr>
                                  <m:e>
                                    <m:r>
                                      <a:rPr lang="en-US" i="1"/>
                                      <m:t>𝜔</m:t>
                                    </m:r>
                                  </m:e>
                                  <m:sub>
                                    <m:r>
                                      <a:rPr lang="en-US" i="1"/>
                                      <m:t>𝑐</m:t>
                                    </m:r>
                                  </m:sub>
                                </m:sSub>
                              </m:e>
                            </m:mr>
                          </m:m>
                        </m:e>
                      </m:d>
                      <m:r>
                        <a:rPr lang="en-US" i="1"/>
                        <m:t>  </m:t>
                      </m:r>
                    </m:oMath>
                  </m:oMathPara>
                </a14:m>
                <a:endParaRPr lang="en-US" dirty="0"/>
              </a:p>
              <a:p>
                <a:endParaRPr lang="en-US" dirty="0"/>
              </a:p>
            </p:txBody>
          </p:sp>
        </mc:Choice>
        <mc:Fallback>
          <p:sp>
            <p:nvSpPr>
              <p:cNvPr id="6" name="TextBox 5">
                <a:extLst>
                  <a:ext uri="{FF2B5EF4-FFF2-40B4-BE49-F238E27FC236}">
                    <a16:creationId xmlns:a16="http://schemas.microsoft.com/office/drawing/2014/main" id="{5CA9B19A-DD26-F549-AC8E-7A37E083FEDC}"/>
                  </a:ext>
                </a:extLst>
              </p:cNvPr>
              <p:cNvSpPr txBox="1">
                <a:spLocks noRot="1" noChangeAspect="1" noMove="1" noResize="1" noEditPoints="1" noAdjustHandles="1" noChangeArrowheads="1" noChangeShapeType="1" noTextEdit="1"/>
              </p:cNvSpPr>
              <p:nvPr/>
            </p:nvSpPr>
            <p:spPr>
              <a:xfrm>
                <a:off x="544287" y="1905000"/>
                <a:ext cx="4419600" cy="3672672"/>
              </a:xfrm>
              <a:prstGeom prst="rect">
                <a:avLst/>
              </a:prstGeom>
              <a:blipFill>
                <a:blip r:embed="rId4"/>
                <a:stretch>
                  <a:fillRect l="-860" t="-1034" r="-1719"/>
                </a:stretch>
              </a:blipFill>
            </p:spPr>
            <p:txBody>
              <a:bodyPr/>
              <a:lstStyle/>
              <a:p>
                <a:r>
                  <a:rPr lang="en-US">
                    <a:noFill/>
                  </a:rPr>
                  <a:t> </a:t>
                </a:r>
              </a:p>
            </p:txBody>
          </p:sp>
        </mc:Fallback>
      </mc:AlternateContent>
    </p:spTree>
    <p:extLst>
      <p:ext uri="{BB962C8B-B14F-4D97-AF65-F5344CB8AC3E}">
        <p14:creationId xmlns:p14="http://schemas.microsoft.com/office/powerpoint/2010/main" val="2173660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AA3D3B-0ECC-9947-8046-08BC4FBF8D5F}"/>
              </a:ext>
            </a:extLst>
          </p:cNvPr>
          <p:cNvSpPr>
            <a:spLocks noGrp="1"/>
          </p:cNvSpPr>
          <p:nvPr>
            <p:ph type="title"/>
          </p:nvPr>
        </p:nvSpPr>
        <p:spPr/>
        <p:txBody>
          <a:bodyPr>
            <a:normAutofit/>
          </a:bodyPr>
          <a:lstStyle/>
          <a:p>
            <a:pPr algn="ctr"/>
            <a:r>
              <a:rPr lang="en-US" dirty="0"/>
              <a:t>Control Strategy</a:t>
            </a:r>
          </a:p>
        </p:txBody>
      </p:sp>
      <p:pic>
        <p:nvPicPr>
          <p:cNvPr id="4" name="Content Placeholder 3" descr="Diagram, schematic&#10;&#10;Description automatically generated">
            <a:extLst>
              <a:ext uri="{FF2B5EF4-FFF2-40B4-BE49-F238E27FC236}">
                <a16:creationId xmlns:a16="http://schemas.microsoft.com/office/drawing/2014/main" id="{8447024E-E5FC-7640-85EC-072D1704C33F}"/>
              </a:ext>
            </a:extLst>
          </p:cNvPr>
          <p:cNvPicPr>
            <a:picLocks noGrp="1" noChangeAspect="1"/>
          </p:cNvPicPr>
          <p:nvPr>
            <p:ph idx="1"/>
          </p:nvPr>
        </p:nvPicPr>
        <p:blipFill>
          <a:blip r:embed="rId2"/>
          <a:stretch>
            <a:fillRect/>
          </a:stretch>
        </p:blipFill>
        <p:spPr>
          <a:xfrm>
            <a:off x="514350" y="4165193"/>
            <a:ext cx="8115300" cy="1994488"/>
          </a:xfrm>
          <a:prstGeom prst="rect">
            <a:avLst/>
          </a:prstGeom>
        </p:spPr>
      </p:pic>
      <p:sp>
        <p:nvSpPr>
          <p:cNvPr id="5" name="TextBox 4">
            <a:extLst>
              <a:ext uri="{FF2B5EF4-FFF2-40B4-BE49-F238E27FC236}">
                <a16:creationId xmlns:a16="http://schemas.microsoft.com/office/drawing/2014/main" id="{44D67D26-1306-C94C-9352-72380AE6A3C9}"/>
              </a:ext>
            </a:extLst>
          </p:cNvPr>
          <p:cNvSpPr txBox="1"/>
          <p:nvPr/>
        </p:nvSpPr>
        <p:spPr>
          <a:xfrm>
            <a:off x="859971" y="1632856"/>
            <a:ext cx="711925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below diagram depicts the control strategy for the mobile robot using the bioinspired backstepping controller and the torque controller. </a:t>
            </a:r>
          </a:p>
          <a:p>
            <a:pPr marL="285750" indent="-285750">
              <a:buFont typeface="Arial" panose="020B0604020202020204" pitchFamily="34" charset="0"/>
              <a:buChar char="•"/>
            </a:pPr>
            <a:r>
              <a:rPr lang="en-US" dirty="0"/>
              <a:t>A Kalman filter is used to control the linear velocity of the mobile robot.</a:t>
            </a:r>
          </a:p>
          <a:p>
            <a:pPr marL="285750" indent="-285750">
              <a:buFont typeface="Arial" panose="020B0604020202020204" pitchFamily="34" charset="0"/>
              <a:buChar char="•"/>
            </a:pPr>
            <a:r>
              <a:rPr lang="en-US" dirty="0"/>
              <a:t>The unscented Kalman filter uses this information to control the position of the mobile robot.</a:t>
            </a:r>
          </a:p>
          <a:p>
            <a:endParaRPr lang="en-US" dirty="0"/>
          </a:p>
        </p:txBody>
      </p:sp>
    </p:spTree>
    <p:extLst>
      <p:ext uri="{BB962C8B-B14F-4D97-AF65-F5344CB8AC3E}">
        <p14:creationId xmlns:p14="http://schemas.microsoft.com/office/powerpoint/2010/main" val="168359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662DC0B-3235-364D-AA7C-F8529C888B5E}"/>
                  </a:ext>
                </a:extLst>
              </p:cNvPr>
              <p:cNvSpPr>
                <a:spLocks noGrp="1"/>
              </p:cNvSpPr>
              <p:nvPr>
                <p:ph idx="1"/>
              </p:nvPr>
            </p:nvSpPr>
            <p:spPr/>
            <p:txBody>
              <a:bodyPr>
                <a:normAutofit/>
              </a:bodyPr>
              <a:lstStyle/>
              <a:p>
                <a:r>
                  <a:rPr lang="en-US" sz="2000" dirty="0">
                    <a:solidFill>
                      <a:schemeClr val="tx1">
                        <a:lumMod val="85000"/>
                        <a:lumOff val="15000"/>
                      </a:schemeClr>
                    </a:solidFill>
                    <a:latin typeface="+mn-lt"/>
                  </a:rPr>
                  <a:t>Equation of motion for the non-holonomic mobile robot is given as</a:t>
                </a:r>
                <a:endParaRPr lang="en-US" sz="2000" i="1" dirty="0">
                  <a:solidFill>
                    <a:schemeClr val="tx1">
                      <a:lumMod val="85000"/>
                      <a:lumOff val="15000"/>
                    </a:schemeClr>
                  </a:solidFill>
                  <a:latin typeface="+mn-lt"/>
                </a:endParaRPr>
              </a:p>
              <a:p>
                <a:pPr/>
                <a14:m>
                  <m:oMathPara xmlns:m="http://schemas.openxmlformats.org/officeDocument/2006/math">
                    <m:oMathParaPr>
                      <m:jc m:val="left"/>
                    </m:oMathParaPr>
                    <m:oMath xmlns:m="http://schemas.openxmlformats.org/officeDocument/2006/math">
                      <m:acc>
                        <m:accPr>
                          <m:chr m:val="̅"/>
                          <m:ctrlPr>
                            <a:rPr lang="en-US" sz="2000" i="1" smtClean="0">
                              <a:solidFill>
                                <a:schemeClr val="tx1">
                                  <a:lumMod val="85000"/>
                                  <a:lumOff val="15000"/>
                                </a:schemeClr>
                              </a:solidFill>
                              <a:latin typeface="Cambria Math" panose="02040503050406030204" pitchFamily="18" charset="0"/>
                            </a:rPr>
                          </m:ctrlPr>
                        </m:accPr>
                        <m:e>
                          <m:r>
                            <a:rPr lang="en-US" sz="2000" i="1">
                              <a:solidFill>
                                <a:schemeClr val="tx1">
                                  <a:lumMod val="85000"/>
                                  <a:lumOff val="15000"/>
                                </a:schemeClr>
                              </a:solidFill>
                              <a:latin typeface="Cambria Math" panose="02040503050406030204" pitchFamily="18" charset="0"/>
                            </a:rPr>
                            <m:t>𝑀</m:t>
                          </m:r>
                          <m:r>
                            <a:rPr lang="en-US" sz="2000" i="1">
                              <a:solidFill>
                                <a:schemeClr val="tx1">
                                  <a:lumMod val="85000"/>
                                  <a:lumOff val="15000"/>
                                </a:schemeClr>
                              </a:solidFill>
                              <a:latin typeface="Cambria Math" panose="02040503050406030204" pitchFamily="18" charset="0"/>
                            </a:rPr>
                            <m:t> </m:t>
                          </m:r>
                        </m:e>
                      </m:acc>
                      <m:r>
                        <a:rPr lang="en-US" sz="2000" i="1">
                          <a:solidFill>
                            <a:schemeClr val="tx1">
                              <a:lumMod val="85000"/>
                              <a:lumOff val="15000"/>
                            </a:schemeClr>
                          </a:solidFill>
                          <a:latin typeface="Cambria Math" panose="02040503050406030204" pitchFamily="18" charset="0"/>
                        </a:rPr>
                        <m:t> </m:t>
                      </m:r>
                      <m:d>
                        <m:dPr>
                          <m:ctrlPr>
                            <a:rPr lang="en-US" sz="2000" i="1">
                              <a:solidFill>
                                <a:schemeClr val="tx1">
                                  <a:lumMod val="85000"/>
                                  <a:lumOff val="15000"/>
                                </a:schemeClr>
                              </a:solidFill>
                              <a:latin typeface="Cambria Math" panose="02040503050406030204" pitchFamily="18" charset="0"/>
                            </a:rPr>
                          </m:ctrlPr>
                        </m:dPr>
                        <m:e>
                          <m:sSub>
                            <m:sSubPr>
                              <m:ctrlPr>
                                <a:rPr lang="en-US" sz="2000" i="1">
                                  <a:solidFill>
                                    <a:schemeClr val="tx1">
                                      <a:lumMod val="85000"/>
                                      <a:lumOff val="15000"/>
                                    </a:schemeClr>
                                  </a:solidFill>
                                  <a:latin typeface="Cambria Math" panose="02040503050406030204" pitchFamily="18" charset="0"/>
                                </a:rPr>
                              </m:ctrlPr>
                            </m:sSubPr>
                            <m:e>
                              <m:r>
                                <a:rPr lang="en-US" sz="2000" i="1">
                                  <a:solidFill>
                                    <a:schemeClr val="tx1">
                                      <a:lumMod val="85000"/>
                                      <a:lumOff val="15000"/>
                                    </a:schemeClr>
                                  </a:solidFill>
                                  <a:latin typeface="Cambria Math" panose="02040503050406030204" pitchFamily="18" charset="0"/>
                                </a:rPr>
                                <m:t>𝑃</m:t>
                              </m:r>
                            </m:e>
                            <m:sub>
                              <m:r>
                                <a:rPr lang="en-US" sz="2000" i="1">
                                  <a:solidFill>
                                    <a:schemeClr val="tx1">
                                      <a:lumMod val="85000"/>
                                      <a:lumOff val="15000"/>
                                    </a:schemeClr>
                                  </a:solidFill>
                                  <a:latin typeface="Cambria Math" panose="02040503050406030204" pitchFamily="18" charset="0"/>
                                </a:rPr>
                                <m:t>𝑐</m:t>
                              </m:r>
                            </m:sub>
                          </m:sSub>
                        </m:e>
                      </m:d>
                      <m:acc>
                        <m:accPr>
                          <m:chr m:val="̇"/>
                          <m:ctrlPr>
                            <a:rPr lang="en-US" sz="2000" i="1">
                              <a:solidFill>
                                <a:schemeClr val="tx1">
                                  <a:lumMod val="85000"/>
                                  <a:lumOff val="15000"/>
                                </a:schemeClr>
                              </a:solidFill>
                              <a:latin typeface="Cambria Math" panose="02040503050406030204" pitchFamily="18" charset="0"/>
                            </a:rPr>
                          </m:ctrlPr>
                        </m:accPr>
                        <m:e>
                          <m:r>
                            <a:rPr lang="en-US" sz="2000" i="1">
                              <a:solidFill>
                                <a:schemeClr val="tx1">
                                  <a:lumMod val="85000"/>
                                  <a:lumOff val="15000"/>
                                </a:schemeClr>
                              </a:solidFill>
                              <a:latin typeface="Cambria Math" panose="02040503050406030204" pitchFamily="18" charset="0"/>
                            </a:rPr>
                            <m:t>𝑉</m:t>
                          </m:r>
                          <m:r>
                            <a:rPr lang="en-US" sz="2000" i="1">
                              <a:solidFill>
                                <a:schemeClr val="tx1">
                                  <a:lumMod val="85000"/>
                                  <a:lumOff val="15000"/>
                                </a:schemeClr>
                              </a:solidFill>
                              <a:latin typeface="Cambria Math" panose="02040503050406030204" pitchFamily="18" charset="0"/>
                            </a:rPr>
                            <m:t> </m:t>
                          </m:r>
                        </m:e>
                      </m:acc>
                      <m:r>
                        <a:rPr lang="en-US" sz="2000" i="1">
                          <a:solidFill>
                            <a:schemeClr val="tx1">
                              <a:lumMod val="85000"/>
                              <a:lumOff val="15000"/>
                            </a:schemeClr>
                          </a:solidFill>
                          <a:latin typeface="Cambria Math" panose="02040503050406030204" pitchFamily="18" charset="0"/>
                        </a:rPr>
                        <m:t>+  </m:t>
                      </m:r>
                      <m:acc>
                        <m:accPr>
                          <m:chr m:val="̅"/>
                          <m:ctrlPr>
                            <a:rPr lang="en-US" sz="2000" i="1">
                              <a:solidFill>
                                <a:schemeClr val="tx1">
                                  <a:lumMod val="85000"/>
                                  <a:lumOff val="15000"/>
                                </a:schemeClr>
                              </a:solidFill>
                              <a:latin typeface="Cambria Math" panose="02040503050406030204" pitchFamily="18" charset="0"/>
                            </a:rPr>
                          </m:ctrlPr>
                        </m:accPr>
                        <m:e>
                          <m:r>
                            <a:rPr lang="en-US" sz="2000" i="1">
                              <a:solidFill>
                                <a:schemeClr val="tx1">
                                  <a:lumMod val="85000"/>
                                  <a:lumOff val="15000"/>
                                </a:schemeClr>
                              </a:solidFill>
                              <a:latin typeface="Cambria Math" panose="02040503050406030204" pitchFamily="18" charset="0"/>
                            </a:rPr>
                            <m:t>𝐹</m:t>
                          </m:r>
                        </m:e>
                      </m:acc>
                      <m:r>
                        <a:rPr lang="en-US" sz="2000" i="1">
                          <a:solidFill>
                            <a:schemeClr val="tx1">
                              <a:lumMod val="85000"/>
                              <a:lumOff val="15000"/>
                            </a:schemeClr>
                          </a:solidFill>
                          <a:latin typeface="Cambria Math" panose="02040503050406030204" pitchFamily="18" charset="0"/>
                        </a:rPr>
                        <m:t> </m:t>
                      </m:r>
                      <m:d>
                        <m:dPr>
                          <m:ctrlPr>
                            <a:rPr lang="en-US" sz="2000" i="1">
                              <a:solidFill>
                                <a:schemeClr val="tx1">
                                  <a:lumMod val="85000"/>
                                  <a:lumOff val="15000"/>
                                </a:schemeClr>
                              </a:solidFill>
                              <a:latin typeface="Cambria Math" panose="02040503050406030204" pitchFamily="18" charset="0"/>
                            </a:rPr>
                          </m:ctrlPr>
                        </m:dPr>
                        <m:e>
                          <m:sSub>
                            <m:sSubPr>
                              <m:ctrlPr>
                                <a:rPr lang="en-US" sz="2000" i="1">
                                  <a:solidFill>
                                    <a:schemeClr val="tx1">
                                      <a:lumMod val="85000"/>
                                      <a:lumOff val="15000"/>
                                    </a:schemeClr>
                                  </a:solidFill>
                                  <a:latin typeface="Cambria Math" panose="02040503050406030204" pitchFamily="18" charset="0"/>
                                </a:rPr>
                              </m:ctrlPr>
                            </m:sSubPr>
                            <m:e>
                              <m:r>
                                <a:rPr lang="en-US" sz="2000" i="1">
                                  <a:solidFill>
                                    <a:schemeClr val="tx1">
                                      <a:lumMod val="85000"/>
                                      <a:lumOff val="15000"/>
                                    </a:schemeClr>
                                  </a:solidFill>
                                  <a:latin typeface="Cambria Math" panose="02040503050406030204" pitchFamily="18" charset="0"/>
                                </a:rPr>
                                <m:t>𝑃</m:t>
                              </m:r>
                            </m:e>
                            <m:sub>
                              <m:r>
                                <a:rPr lang="en-US" sz="2000" i="1">
                                  <a:solidFill>
                                    <a:schemeClr val="tx1">
                                      <a:lumMod val="85000"/>
                                      <a:lumOff val="15000"/>
                                    </a:schemeClr>
                                  </a:solidFill>
                                  <a:latin typeface="Cambria Math" panose="02040503050406030204" pitchFamily="18" charset="0"/>
                                </a:rPr>
                                <m:t>𝑐</m:t>
                              </m:r>
                            </m:sub>
                          </m:sSub>
                          <m:r>
                            <a:rPr lang="en-US" sz="2000" i="1">
                              <a:solidFill>
                                <a:schemeClr val="tx1">
                                  <a:lumMod val="85000"/>
                                  <a:lumOff val="15000"/>
                                </a:schemeClr>
                              </a:solidFill>
                              <a:latin typeface="Cambria Math" panose="02040503050406030204" pitchFamily="18" charset="0"/>
                            </a:rPr>
                            <m:t>, </m:t>
                          </m:r>
                          <m:acc>
                            <m:accPr>
                              <m:chr m:val="̇"/>
                              <m:ctrlPr>
                                <a:rPr lang="en-US" sz="2000" i="1">
                                  <a:solidFill>
                                    <a:schemeClr val="tx1">
                                      <a:lumMod val="85000"/>
                                      <a:lumOff val="15000"/>
                                    </a:schemeClr>
                                  </a:solidFill>
                                  <a:latin typeface="Cambria Math" panose="02040503050406030204" pitchFamily="18" charset="0"/>
                                </a:rPr>
                              </m:ctrlPr>
                            </m:accPr>
                            <m:e>
                              <m:sSub>
                                <m:sSubPr>
                                  <m:ctrlPr>
                                    <a:rPr lang="en-US" sz="2000" i="1">
                                      <a:solidFill>
                                        <a:schemeClr val="tx1">
                                          <a:lumMod val="85000"/>
                                          <a:lumOff val="15000"/>
                                        </a:schemeClr>
                                      </a:solidFill>
                                      <a:latin typeface="Cambria Math" panose="02040503050406030204" pitchFamily="18" charset="0"/>
                                    </a:rPr>
                                  </m:ctrlPr>
                                </m:sSubPr>
                                <m:e>
                                  <m:r>
                                    <a:rPr lang="en-US" sz="2000" i="1">
                                      <a:solidFill>
                                        <a:schemeClr val="tx1">
                                          <a:lumMod val="85000"/>
                                          <a:lumOff val="15000"/>
                                        </a:schemeClr>
                                      </a:solidFill>
                                      <a:latin typeface="Cambria Math" panose="02040503050406030204" pitchFamily="18" charset="0"/>
                                    </a:rPr>
                                    <m:t>𝑃</m:t>
                                  </m:r>
                                </m:e>
                                <m:sub>
                                  <m:r>
                                    <a:rPr lang="en-US" sz="2000" i="1">
                                      <a:solidFill>
                                        <a:schemeClr val="tx1">
                                          <a:lumMod val="85000"/>
                                          <a:lumOff val="15000"/>
                                        </a:schemeClr>
                                      </a:solidFill>
                                      <a:latin typeface="Cambria Math" panose="02040503050406030204" pitchFamily="18" charset="0"/>
                                    </a:rPr>
                                    <m:t>𝑐</m:t>
                                  </m:r>
                                </m:sub>
                              </m:sSub>
                            </m:e>
                          </m:acc>
                        </m:e>
                      </m:d>
                      <m:r>
                        <a:rPr lang="en-US" sz="2000" i="1">
                          <a:solidFill>
                            <a:schemeClr val="tx1">
                              <a:lumMod val="85000"/>
                              <a:lumOff val="15000"/>
                            </a:schemeClr>
                          </a:solidFill>
                          <a:latin typeface="Cambria Math" panose="02040503050406030204" pitchFamily="18" charset="0"/>
                        </a:rPr>
                        <m:t>+ </m:t>
                      </m:r>
                      <m:acc>
                        <m:accPr>
                          <m:chr m:val="̅"/>
                          <m:ctrlPr>
                            <a:rPr lang="en-US" sz="2000" i="1">
                              <a:solidFill>
                                <a:schemeClr val="tx1">
                                  <a:lumMod val="85000"/>
                                  <a:lumOff val="15000"/>
                                </a:schemeClr>
                              </a:solidFill>
                              <a:latin typeface="Cambria Math" panose="02040503050406030204" pitchFamily="18" charset="0"/>
                            </a:rPr>
                          </m:ctrlPr>
                        </m:accPr>
                        <m:e>
                          <m:sSub>
                            <m:sSubPr>
                              <m:ctrlPr>
                                <a:rPr lang="en-US" sz="2000" i="1">
                                  <a:solidFill>
                                    <a:schemeClr val="tx1">
                                      <a:lumMod val="85000"/>
                                      <a:lumOff val="15000"/>
                                    </a:schemeClr>
                                  </a:solidFill>
                                  <a:latin typeface="Cambria Math" panose="02040503050406030204" pitchFamily="18" charset="0"/>
                                </a:rPr>
                              </m:ctrlPr>
                            </m:sSubPr>
                            <m:e>
                              <m:r>
                                <a:rPr lang="en-US" sz="2000" i="1">
                                  <a:solidFill>
                                    <a:schemeClr val="tx1">
                                      <a:lumMod val="85000"/>
                                      <a:lumOff val="15000"/>
                                    </a:schemeClr>
                                  </a:solidFill>
                                  <a:latin typeface="Cambria Math" panose="02040503050406030204" pitchFamily="18" charset="0"/>
                                </a:rPr>
                                <m:t>𝜏</m:t>
                              </m:r>
                            </m:e>
                            <m:sub>
                              <m:r>
                                <a:rPr lang="en-US" sz="2000" i="1">
                                  <a:solidFill>
                                    <a:schemeClr val="tx1">
                                      <a:lumMod val="85000"/>
                                      <a:lumOff val="15000"/>
                                    </a:schemeClr>
                                  </a:solidFill>
                                  <a:latin typeface="Cambria Math" panose="02040503050406030204" pitchFamily="18" charset="0"/>
                                </a:rPr>
                                <m:t>𝑑</m:t>
                              </m:r>
                            </m:sub>
                          </m:sSub>
                        </m:e>
                      </m:acc>
                      <m:r>
                        <a:rPr lang="en-US" sz="2000" i="1">
                          <a:solidFill>
                            <a:schemeClr val="tx1">
                              <a:lumMod val="85000"/>
                              <a:lumOff val="15000"/>
                            </a:schemeClr>
                          </a:solidFill>
                          <a:latin typeface="Cambria Math" panose="02040503050406030204" pitchFamily="18" charset="0"/>
                        </a:rPr>
                        <m:t> = </m:t>
                      </m:r>
                      <m:acc>
                        <m:accPr>
                          <m:chr m:val="̅"/>
                          <m:ctrlPr>
                            <a:rPr lang="en-US" sz="2000" i="1">
                              <a:solidFill>
                                <a:schemeClr val="tx1">
                                  <a:lumMod val="85000"/>
                                  <a:lumOff val="15000"/>
                                </a:schemeClr>
                              </a:solidFill>
                              <a:latin typeface="Cambria Math" panose="02040503050406030204" pitchFamily="18" charset="0"/>
                            </a:rPr>
                          </m:ctrlPr>
                        </m:accPr>
                        <m:e>
                          <m:r>
                            <a:rPr lang="en-US" sz="2000" i="1">
                              <a:solidFill>
                                <a:schemeClr val="tx1">
                                  <a:lumMod val="85000"/>
                                  <a:lumOff val="15000"/>
                                </a:schemeClr>
                              </a:solidFill>
                              <a:latin typeface="Cambria Math" panose="02040503050406030204" pitchFamily="18" charset="0"/>
                            </a:rPr>
                            <m:t>𝐵</m:t>
                          </m:r>
                          <m:r>
                            <a:rPr lang="en-US" sz="2000" i="1">
                              <a:solidFill>
                                <a:schemeClr val="tx1">
                                  <a:lumMod val="85000"/>
                                  <a:lumOff val="15000"/>
                                </a:schemeClr>
                              </a:solidFill>
                              <a:latin typeface="Cambria Math" panose="02040503050406030204" pitchFamily="18" charset="0"/>
                            </a:rPr>
                            <m:t> </m:t>
                          </m:r>
                        </m:e>
                      </m:acc>
                      <m:sSub>
                        <m:sSubPr>
                          <m:ctrlPr>
                            <a:rPr lang="en-US" sz="2000" i="1">
                              <a:solidFill>
                                <a:schemeClr val="tx1">
                                  <a:lumMod val="85000"/>
                                  <a:lumOff val="15000"/>
                                </a:schemeClr>
                              </a:solidFill>
                              <a:latin typeface="Cambria Math" panose="02040503050406030204" pitchFamily="18" charset="0"/>
                            </a:rPr>
                          </m:ctrlPr>
                        </m:sSubPr>
                        <m:e>
                          <m:r>
                            <a:rPr lang="en-US" sz="2000" i="1">
                              <a:solidFill>
                                <a:schemeClr val="tx1">
                                  <a:lumMod val="85000"/>
                                  <a:lumOff val="15000"/>
                                </a:schemeClr>
                              </a:solidFill>
                              <a:latin typeface="Cambria Math" panose="02040503050406030204" pitchFamily="18" charset="0"/>
                            </a:rPr>
                            <m:t>𝜏</m:t>
                          </m:r>
                        </m:e>
                        <m:sub>
                          <m:r>
                            <a:rPr lang="en-US" sz="2000" i="1">
                              <a:solidFill>
                                <a:schemeClr val="tx1">
                                  <a:lumMod val="85000"/>
                                  <a:lumOff val="15000"/>
                                </a:schemeClr>
                              </a:solidFill>
                              <a:latin typeface="Cambria Math" panose="02040503050406030204" pitchFamily="18" charset="0"/>
                            </a:rPr>
                            <m:t>𝑐</m:t>
                          </m:r>
                        </m:sub>
                      </m:sSub>
                    </m:oMath>
                  </m:oMathPara>
                </a14:m>
                <a:endParaRPr lang="en-US" sz="2000" dirty="0">
                  <a:solidFill>
                    <a:schemeClr val="tx1">
                      <a:lumMod val="85000"/>
                      <a:lumOff val="15000"/>
                    </a:schemeClr>
                  </a:solidFill>
                  <a:latin typeface="+mn-lt"/>
                </a:endParaRPr>
              </a:p>
              <a:p>
                <a:endParaRPr lang="en-US" sz="2000" dirty="0">
                  <a:solidFill>
                    <a:schemeClr val="tx1">
                      <a:lumMod val="85000"/>
                      <a:lumOff val="15000"/>
                    </a:schemeClr>
                  </a:solidFill>
                  <a:latin typeface="+mn-lt"/>
                </a:endParaRPr>
              </a:p>
              <a:p>
                <a14:m>
                  <m:oMath xmlns:m="http://schemas.openxmlformats.org/officeDocument/2006/math">
                    <m:acc>
                      <m:accPr>
                        <m:chr m:val="̅"/>
                        <m:ctrlPr>
                          <a:rPr lang="en-US" sz="2000" i="1">
                            <a:solidFill>
                              <a:schemeClr val="tx1">
                                <a:lumMod val="85000"/>
                                <a:lumOff val="15000"/>
                              </a:schemeClr>
                            </a:solidFill>
                            <a:latin typeface="+mn-lt"/>
                          </a:rPr>
                        </m:ctrlPr>
                      </m:accPr>
                      <m:e>
                        <m:r>
                          <a:rPr lang="en-US" sz="2000" i="1">
                            <a:solidFill>
                              <a:schemeClr val="tx1">
                                <a:lumMod val="85000"/>
                                <a:lumOff val="15000"/>
                              </a:schemeClr>
                            </a:solidFill>
                            <a:latin typeface="+mn-lt"/>
                          </a:rPr>
                          <m:t>𝑀</m:t>
                        </m:r>
                      </m:e>
                    </m:acc>
                    <m:r>
                      <a:rPr lang="en-US" sz="2000" i="1">
                        <a:solidFill>
                          <a:schemeClr val="tx1">
                            <a:lumMod val="85000"/>
                            <a:lumOff val="15000"/>
                          </a:schemeClr>
                        </a:solidFill>
                        <a:latin typeface="+mn-lt"/>
                      </a:rPr>
                      <m:t>=  </m:t>
                    </m:r>
                    <m:d>
                      <m:dPr>
                        <m:begChr m:val="["/>
                        <m:endChr m:val="]"/>
                        <m:ctrlPr>
                          <a:rPr lang="en-US" sz="2000" i="1">
                            <a:solidFill>
                              <a:schemeClr val="tx1">
                                <a:lumMod val="85000"/>
                                <a:lumOff val="15000"/>
                              </a:schemeClr>
                            </a:solidFill>
                            <a:latin typeface="+mn-lt"/>
                          </a:rPr>
                        </m:ctrlPr>
                      </m:dPr>
                      <m:e>
                        <m:m>
                          <m:mPr>
                            <m:mcs>
                              <m:mc>
                                <m:mcPr>
                                  <m:count m:val="2"/>
                                  <m:mcJc m:val="center"/>
                                </m:mcPr>
                              </m:mc>
                            </m:mcs>
                            <m:ctrlPr>
                              <a:rPr lang="en-US" sz="2000" i="1">
                                <a:solidFill>
                                  <a:schemeClr val="tx1">
                                    <a:lumMod val="85000"/>
                                    <a:lumOff val="15000"/>
                                  </a:schemeClr>
                                </a:solidFill>
                                <a:latin typeface="+mn-lt"/>
                              </a:rPr>
                            </m:ctrlPr>
                          </m:mPr>
                          <m:mr>
                            <m:e>
                              <m:r>
                                <a:rPr lang="en-US" sz="2000" i="1">
                                  <a:solidFill>
                                    <a:schemeClr val="tx1">
                                      <a:lumMod val="85000"/>
                                      <a:lumOff val="15000"/>
                                    </a:schemeClr>
                                  </a:solidFill>
                                  <a:latin typeface="+mn-lt"/>
                                </a:rPr>
                                <m:t>𝑚</m:t>
                              </m:r>
                            </m:e>
                            <m:e>
                              <m:r>
                                <a:rPr lang="en-US" sz="2000" i="1">
                                  <a:solidFill>
                                    <a:schemeClr val="tx1">
                                      <a:lumMod val="85000"/>
                                      <a:lumOff val="15000"/>
                                    </a:schemeClr>
                                  </a:solidFill>
                                  <a:latin typeface="+mn-lt"/>
                                </a:rPr>
                                <m:t>0</m:t>
                              </m:r>
                            </m:e>
                          </m:mr>
                          <m:mr>
                            <m:e>
                              <m:r>
                                <a:rPr lang="en-US" sz="2000" i="1">
                                  <a:solidFill>
                                    <a:schemeClr val="tx1">
                                      <a:lumMod val="85000"/>
                                      <a:lumOff val="15000"/>
                                    </a:schemeClr>
                                  </a:solidFill>
                                  <a:latin typeface="+mn-lt"/>
                                </a:rPr>
                                <m:t>0</m:t>
                              </m:r>
                            </m:e>
                            <m:e>
                              <m:r>
                                <a:rPr lang="en-US" sz="2000" i="1">
                                  <a:solidFill>
                                    <a:schemeClr val="tx1">
                                      <a:lumMod val="85000"/>
                                      <a:lumOff val="15000"/>
                                    </a:schemeClr>
                                  </a:solidFill>
                                  <a:latin typeface="+mn-lt"/>
                                </a:rPr>
                                <m:t>𝐼</m:t>
                              </m:r>
                            </m:e>
                          </m:mr>
                        </m:m>
                      </m:e>
                    </m:d>
                  </m:oMath>
                </a14:m>
                <a:r>
                  <a:rPr lang="en-US" sz="2000" dirty="0">
                    <a:solidFill>
                      <a:schemeClr val="tx1">
                        <a:lumMod val="85000"/>
                        <a:lumOff val="15000"/>
                      </a:schemeClr>
                    </a:solidFill>
                    <a:latin typeface="+mn-lt"/>
                  </a:rPr>
                  <a:t>   </a:t>
                </a:r>
                <a14:m>
                  <m:oMath xmlns:m="http://schemas.openxmlformats.org/officeDocument/2006/math">
                    <m:acc>
                      <m:accPr>
                        <m:chr m:val="̅"/>
                        <m:ctrlPr>
                          <a:rPr lang="en-US" sz="2000" i="1">
                            <a:solidFill>
                              <a:schemeClr val="tx1">
                                <a:lumMod val="85000"/>
                                <a:lumOff val="15000"/>
                              </a:schemeClr>
                            </a:solidFill>
                            <a:latin typeface="+mn-lt"/>
                          </a:rPr>
                        </m:ctrlPr>
                      </m:accPr>
                      <m:e>
                        <m:r>
                          <a:rPr lang="en-US" sz="2000" i="1">
                            <a:solidFill>
                              <a:schemeClr val="tx1">
                                <a:lumMod val="85000"/>
                                <a:lumOff val="15000"/>
                              </a:schemeClr>
                            </a:solidFill>
                            <a:latin typeface="+mn-lt"/>
                          </a:rPr>
                          <m:t>𝐹</m:t>
                        </m:r>
                      </m:e>
                    </m:acc>
                    <m:r>
                      <a:rPr lang="en-US" sz="2000" i="1">
                        <a:solidFill>
                          <a:schemeClr val="tx1">
                            <a:lumMod val="85000"/>
                            <a:lumOff val="15000"/>
                          </a:schemeClr>
                        </a:solidFill>
                        <a:latin typeface="+mn-lt"/>
                      </a:rPr>
                      <m:t> =  </m:t>
                    </m:r>
                    <m:d>
                      <m:dPr>
                        <m:begChr m:val="["/>
                        <m:endChr m:val="]"/>
                        <m:ctrlPr>
                          <a:rPr lang="en-US" sz="2000" i="1">
                            <a:solidFill>
                              <a:schemeClr val="tx1">
                                <a:lumMod val="85000"/>
                                <a:lumOff val="15000"/>
                              </a:schemeClr>
                            </a:solidFill>
                            <a:latin typeface="+mn-lt"/>
                          </a:rPr>
                        </m:ctrlPr>
                      </m:dPr>
                      <m:e>
                        <m:m>
                          <m:mPr>
                            <m:mcs>
                              <m:mc>
                                <m:mcPr>
                                  <m:count m:val="2"/>
                                  <m:mcJc m:val="center"/>
                                </m:mcPr>
                              </m:mc>
                            </m:mcs>
                            <m:ctrlPr>
                              <a:rPr lang="en-US" sz="2000" i="1">
                                <a:solidFill>
                                  <a:schemeClr val="tx1">
                                    <a:lumMod val="85000"/>
                                    <a:lumOff val="15000"/>
                                  </a:schemeClr>
                                </a:solidFill>
                                <a:latin typeface="+mn-lt"/>
                              </a:rPr>
                            </m:ctrlPr>
                          </m:mPr>
                          <m:mr>
                            <m:e>
                              <m:r>
                                <a:rPr lang="en-US" sz="2000" i="1">
                                  <a:solidFill>
                                    <a:schemeClr val="tx1">
                                      <a:lumMod val="85000"/>
                                      <a:lumOff val="15000"/>
                                    </a:schemeClr>
                                  </a:solidFill>
                                  <a:latin typeface="+mn-lt"/>
                                </a:rPr>
                                <m:t>0</m:t>
                              </m:r>
                            </m:e>
                            <m:e>
                              <m:r>
                                <a:rPr lang="en-US" sz="2000" i="1">
                                  <a:solidFill>
                                    <a:schemeClr val="tx1">
                                      <a:lumMod val="85000"/>
                                      <a:lumOff val="15000"/>
                                    </a:schemeClr>
                                  </a:solidFill>
                                  <a:latin typeface="+mn-lt"/>
                                </a:rPr>
                                <m:t>0</m:t>
                              </m:r>
                            </m:e>
                          </m:mr>
                          <m:mr>
                            <m:e>
                              <m:r>
                                <a:rPr lang="en-US" sz="2000" i="1">
                                  <a:solidFill>
                                    <a:schemeClr val="tx1">
                                      <a:lumMod val="85000"/>
                                      <a:lumOff val="15000"/>
                                    </a:schemeClr>
                                  </a:solidFill>
                                  <a:latin typeface="+mn-lt"/>
                                </a:rPr>
                                <m:t>0</m:t>
                              </m:r>
                            </m:e>
                            <m:e>
                              <m:r>
                                <a:rPr lang="en-US" sz="2000" i="1">
                                  <a:solidFill>
                                    <a:schemeClr val="tx1">
                                      <a:lumMod val="85000"/>
                                      <a:lumOff val="15000"/>
                                    </a:schemeClr>
                                  </a:solidFill>
                                  <a:latin typeface="+mn-lt"/>
                                </a:rPr>
                                <m:t>0</m:t>
                              </m:r>
                            </m:e>
                          </m:mr>
                        </m:m>
                      </m:e>
                    </m:d>
                  </m:oMath>
                </a14:m>
                <a:r>
                  <a:rPr lang="en-US" sz="2000" dirty="0">
                    <a:solidFill>
                      <a:schemeClr val="tx1">
                        <a:lumMod val="85000"/>
                        <a:lumOff val="15000"/>
                      </a:schemeClr>
                    </a:solidFill>
                    <a:latin typeface="+mn-lt"/>
                  </a:rPr>
                  <a:t> </a:t>
                </a:r>
              </a:p>
              <a:p>
                <a14:m>
                  <m:oMath xmlns:m="http://schemas.openxmlformats.org/officeDocument/2006/math">
                    <m:acc>
                      <m:accPr>
                        <m:chr m:val="̅"/>
                        <m:ctrlPr>
                          <a:rPr lang="en-US" sz="2000" i="1">
                            <a:solidFill>
                              <a:schemeClr val="tx1">
                                <a:lumMod val="85000"/>
                                <a:lumOff val="15000"/>
                              </a:schemeClr>
                            </a:solidFill>
                            <a:latin typeface="+mn-lt"/>
                          </a:rPr>
                        </m:ctrlPr>
                      </m:accPr>
                      <m:e>
                        <m:r>
                          <a:rPr lang="en-US" sz="2000" i="1">
                            <a:solidFill>
                              <a:schemeClr val="tx1">
                                <a:lumMod val="85000"/>
                                <a:lumOff val="15000"/>
                              </a:schemeClr>
                            </a:solidFill>
                            <a:latin typeface="+mn-lt"/>
                          </a:rPr>
                          <m:t>𝐵</m:t>
                        </m:r>
                      </m:e>
                    </m:acc>
                    <m:r>
                      <a:rPr lang="en-US" sz="2000" i="1">
                        <a:solidFill>
                          <a:schemeClr val="tx1">
                            <a:lumMod val="85000"/>
                            <a:lumOff val="15000"/>
                          </a:schemeClr>
                        </a:solidFill>
                        <a:latin typeface="+mn-lt"/>
                      </a:rPr>
                      <m:t>= </m:t>
                    </m:r>
                    <m:f>
                      <m:fPr>
                        <m:ctrlPr>
                          <a:rPr lang="en-US" sz="2000" i="1">
                            <a:solidFill>
                              <a:schemeClr val="tx1">
                                <a:lumMod val="85000"/>
                                <a:lumOff val="15000"/>
                              </a:schemeClr>
                            </a:solidFill>
                            <a:latin typeface="+mn-lt"/>
                          </a:rPr>
                        </m:ctrlPr>
                      </m:fPr>
                      <m:num>
                        <m:r>
                          <a:rPr lang="en-US" sz="2000" i="1">
                            <a:solidFill>
                              <a:schemeClr val="tx1">
                                <a:lumMod val="85000"/>
                                <a:lumOff val="15000"/>
                              </a:schemeClr>
                            </a:solidFill>
                            <a:latin typeface="+mn-lt"/>
                          </a:rPr>
                          <m:t>1</m:t>
                        </m:r>
                      </m:num>
                      <m:den>
                        <m:r>
                          <a:rPr lang="en-US" sz="2000" i="1">
                            <a:solidFill>
                              <a:schemeClr val="tx1">
                                <a:lumMod val="85000"/>
                                <a:lumOff val="15000"/>
                              </a:schemeClr>
                            </a:solidFill>
                            <a:latin typeface="+mn-lt"/>
                          </a:rPr>
                          <m:t>𝑟</m:t>
                        </m:r>
                      </m:den>
                    </m:f>
                    <m:r>
                      <a:rPr lang="en-US" sz="2000" i="1">
                        <a:solidFill>
                          <a:schemeClr val="tx1">
                            <a:lumMod val="85000"/>
                            <a:lumOff val="15000"/>
                          </a:schemeClr>
                        </a:solidFill>
                        <a:latin typeface="+mn-lt"/>
                      </a:rPr>
                      <m:t>  </m:t>
                    </m:r>
                    <m:d>
                      <m:dPr>
                        <m:begChr m:val="["/>
                        <m:endChr m:val="]"/>
                        <m:ctrlPr>
                          <a:rPr lang="en-US" sz="2000" i="1">
                            <a:solidFill>
                              <a:schemeClr val="tx1">
                                <a:lumMod val="85000"/>
                                <a:lumOff val="15000"/>
                              </a:schemeClr>
                            </a:solidFill>
                            <a:latin typeface="+mn-lt"/>
                          </a:rPr>
                        </m:ctrlPr>
                      </m:dPr>
                      <m:e>
                        <m:m>
                          <m:mPr>
                            <m:mcs>
                              <m:mc>
                                <m:mcPr>
                                  <m:count m:val="2"/>
                                  <m:mcJc m:val="center"/>
                                </m:mcPr>
                              </m:mc>
                            </m:mcs>
                            <m:ctrlPr>
                              <a:rPr lang="en-US" sz="2000" i="1">
                                <a:solidFill>
                                  <a:schemeClr val="tx1">
                                    <a:lumMod val="85000"/>
                                    <a:lumOff val="15000"/>
                                  </a:schemeClr>
                                </a:solidFill>
                                <a:latin typeface="+mn-lt"/>
                              </a:rPr>
                            </m:ctrlPr>
                          </m:mPr>
                          <m:mr>
                            <m:e>
                              <m:r>
                                <a:rPr lang="en-US" sz="2000" i="1">
                                  <a:solidFill>
                                    <a:schemeClr val="tx1">
                                      <a:lumMod val="85000"/>
                                      <a:lumOff val="15000"/>
                                    </a:schemeClr>
                                  </a:solidFill>
                                  <a:latin typeface="+mn-lt"/>
                                </a:rPr>
                                <m:t>1</m:t>
                              </m:r>
                            </m:e>
                            <m:e>
                              <m:r>
                                <a:rPr lang="en-US" sz="2000" i="1">
                                  <a:solidFill>
                                    <a:schemeClr val="tx1">
                                      <a:lumMod val="85000"/>
                                      <a:lumOff val="15000"/>
                                    </a:schemeClr>
                                  </a:solidFill>
                                  <a:latin typeface="+mn-lt"/>
                                </a:rPr>
                                <m:t>1</m:t>
                              </m:r>
                            </m:e>
                          </m:mr>
                          <m:mr>
                            <m:e>
                              <m:r>
                                <a:rPr lang="en-US" sz="2000" i="1">
                                  <a:solidFill>
                                    <a:schemeClr val="tx1">
                                      <a:lumMod val="85000"/>
                                      <a:lumOff val="15000"/>
                                    </a:schemeClr>
                                  </a:solidFill>
                                  <a:latin typeface="+mn-lt"/>
                                </a:rPr>
                                <m:t>𝑙</m:t>
                              </m:r>
                            </m:e>
                            <m:e>
                              <m:r>
                                <a:rPr lang="en-US" sz="2000" i="1">
                                  <a:solidFill>
                                    <a:schemeClr val="tx1">
                                      <a:lumMod val="85000"/>
                                      <a:lumOff val="15000"/>
                                    </a:schemeClr>
                                  </a:solidFill>
                                  <a:latin typeface="+mn-lt"/>
                                </a:rPr>
                                <m:t>𝑙</m:t>
                              </m:r>
                            </m:e>
                          </m:mr>
                        </m:m>
                      </m:e>
                    </m:d>
                  </m:oMath>
                </a14:m>
                <a:r>
                  <a:rPr lang="en-US" sz="2000" dirty="0">
                    <a:solidFill>
                      <a:schemeClr val="tx1">
                        <a:lumMod val="85000"/>
                        <a:lumOff val="15000"/>
                      </a:schemeClr>
                    </a:solidFill>
                    <a:latin typeface="+mn-lt"/>
                  </a:rPr>
                  <a:t>  </a:t>
                </a:r>
                <a14:m>
                  <m:oMath xmlns:m="http://schemas.openxmlformats.org/officeDocument/2006/math">
                    <m:sSub>
                      <m:sSubPr>
                        <m:ctrlPr>
                          <a:rPr lang="en-US" sz="2000" i="1">
                            <a:solidFill>
                              <a:schemeClr val="tx1">
                                <a:lumMod val="85000"/>
                                <a:lumOff val="15000"/>
                              </a:schemeClr>
                            </a:solidFill>
                            <a:latin typeface="+mn-lt"/>
                          </a:rPr>
                        </m:ctrlPr>
                      </m:sSubPr>
                      <m:e>
                        <m:r>
                          <a:rPr lang="en-US" sz="2000" i="1">
                            <a:solidFill>
                              <a:schemeClr val="tx1">
                                <a:lumMod val="85000"/>
                                <a:lumOff val="15000"/>
                              </a:schemeClr>
                            </a:solidFill>
                            <a:latin typeface="+mn-lt"/>
                          </a:rPr>
                          <m:t>𝜏</m:t>
                        </m:r>
                      </m:e>
                      <m:sub>
                        <m:r>
                          <a:rPr lang="en-US" sz="2000" i="1">
                            <a:solidFill>
                              <a:schemeClr val="tx1">
                                <a:lumMod val="85000"/>
                                <a:lumOff val="15000"/>
                              </a:schemeClr>
                            </a:solidFill>
                            <a:latin typeface="+mn-lt"/>
                          </a:rPr>
                          <m:t>𝐶</m:t>
                        </m:r>
                      </m:sub>
                    </m:sSub>
                    <m:r>
                      <a:rPr lang="en-US" sz="2000" i="1">
                        <a:solidFill>
                          <a:schemeClr val="tx1">
                            <a:lumMod val="85000"/>
                            <a:lumOff val="15000"/>
                          </a:schemeClr>
                        </a:solidFill>
                        <a:latin typeface="+mn-lt"/>
                      </a:rPr>
                      <m:t>= </m:t>
                    </m:r>
                    <m:d>
                      <m:dPr>
                        <m:begChr m:val="["/>
                        <m:endChr m:val="]"/>
                        <m:ctrlPr>
                          <a:rPr lang="en-US" sz="2000" i="1">
                            <a:solidFill>
                              <a:schemeClr val="tx1">
                                <a:lumMod val="85000"/>
                                <a:lumOff val="15000"/>
                              </a:schemeClr>
                            </a:solidFill>
                            <a:latin typeface="+mn-lt"/>
                          </a:rPr>
                        </m:ctrlPr>
                      </m:dPr>
                      <m:e>
                        <m:m>
                          <m:mPr>
                            <m:mcs>
                              <m:mc>
                                <m:mcPr>
                                  <m:count m:val="1"/>
                                  <m:mcJc m:val="center"/>
                                </m:mcPr>
                              </m:mc>
                            </m:mcs>
                            <m:ctrlPr>
                              <a:rPr lang="en-US" sz="2000" i="1">
                                <a:solidFill>
                                  <a:schemeClr val="tx1">
                                    <a:lumMod val="85000"/>
                                    <a:lumOff val="15000"/>
                                  </a:schemeClr>
                                </a:solidFill>
                                <a:latin typeface="+mn-lt"/>
                              </a:rPr>
                            </m:ctrlPr>
                          </m:mPr>
                          <m:mr>
                            <m:e>
                              <m:sSub>
                                <m:sSubPr>
                                  <m:ctrlPr>
                                    <a:rPr lang="en-US" sz="2000" i="1">
                                      <a:solidFill>
                                        <a:schemeClr val="tx1">
                                          <a:lumMod val="85000"/>
                                          <a:lumOff val="15000"/>
                                        </a:schemeClr>
                                      </a:solidFill>
                                      <a:latin typeface="+mn-lt"/>
                                    </a:rPr>
                                  </m:ctrlPr>
                                </m:sSubPr>
                                <m:e>
                                  <m:r>
                                    <a:rPr lang="en-US" sz="2000" i="1">
                                      <a:solidFill>
                                        <a:schemeClr val="tx1">
                                          <a:lumMod val="85000"/>
                                          <a:lumOff val="15000"/>
                                        </a:schemeClr>
                                      </a:solidFill>
                                      <a:latin typeface="+mn-lt"/>
                                    </a:rPr>
                                    <m:t>𝜏</m:t>
                                  </m:r>
                                </m:e>
                                <m:sub>
                                  <m:r>
                                    <a:rPr lang="en-US" sz="2000" i="1">
                                      <a:solidFill>
                                        <a:schemeClr val="tx1">
                                          <a:lumMod val="85000"/>
                                          <a:lumOff val="15000"/>
                                        </a:schemeClr>
                                      </a:solidFill>
                                      <a:latin typeface="+mn-lt"/>
                                    </a:rPr>
                                    <m:t>𝑅</m:t>
                                  </m:r>
                                </m:sub>
                              </m:sSub>
                            </m:e>
                          </m:mr>
                          <m:mr>
                            <m:e>
                              <m:sSub>
                                <m:sSubPr>
                                  <m:ctrlPr>
                                    <a:rPr lang="en-US" sz="2000" i="1">
                                      <a:solidFill>
                                        <a:schemeClr val="tx1">
                                          <a:lumMod val="85000"/>
                                          <a:lumOff val="15000"/>
                                        </a:schemeClr>
                                      </a:solidFill>
                                      <a:latin typeface="+mn-lt"/>
                                    </a:rPr>
                                  </m:ctrlPr>
                                </m:sSubPr>
                                <m:e>
                                  <m:r>
                                    <a:rPr lang="en-US" sz="2000" i="1">
                                      <a:solidFill>
                                        <a:schemeClr val="tx1">
                                          <a:lumMod val="85000"/>
                                          <a:lumOff val="15000"/>
                                        </a:schemeClr>
                                      </a:solidFill>
                                      <a:latin typeface="+mn-lt"/>
                                    </a:rPr>
                                    <m:t>𝜏</m:t>
                                  </m:r>
                                </m:e>
                                <m:sub>
                                  <m:r>
                                    <a:rPr lang="en-US" sz="2000" i="1">
                                      <a:solidFill>
                                        <a:schemeClr val="tx1">
                                          <a:lumMod val="85000"/>
                                          <a:lumOff val="15000"/>
                                        </a:schemeClr>
                                      </a:solidFill>
                                      <a:latin typeface="+mn-lt"/>
                                    </a:rPr>
                                    <m:t>𝐿</m:t>
                                  </m:r>
                                </m:sub>
                              </m:sSub>
                            </m:e>
                          </m:mr>
                        </m:m>
                      </m:e>
                    </m:d>
                  </m:oMath>
                </a14:m>
                <a:r>
                  <a:rPr lang="en-US" sz="2000" dirty="0">
                    <a:solidFill>
                      <a:schemeClr val="tx1">
                        <a:lumMod val="85000"/>
                        <a:lumOff val="15000"/>
                      </a:schemeClr>
                    </a:solidFill>
                    <a:latin typeface="+mn-lt"/>
                  </a:rPr>
                  <a:t> </a:t>
                </a:r>
              </a:p>
              <a:p>
                <a:endParaRPr lang="en-US" sz="2000" dirty="0">
                  <a:solidFill>
                    <a:schemeClr val="tx1">
                      <a:lumMod val="85000"/>
                      <a:lumOff val="15000"/>
                    </a:schemeClr>
                  </a:solidFill>
                  <a:latin typeface="+mn-lt"/>
                </a:endParaRPr>
              </a:p>
              <a:p>
                <a:r>
                  <a:rPr lang="en-US" sz="2100" dirty="0">
                    <a:solidFill>
                      <a:schemeClr val="tx1">
                        <a:lumMod val="85000"/>
                        <a:lumOff val="15000"/>
                      </a:schemeClr>
                    </a:solidFill>
                    <a:latin typeface="+mn-lt"/>
                  </a:rPr>
                  <a:t>The simplified dynamics of the mobile robot is expressed as:</a:t>
                </a:r>
              </a:p>
              <a:p>
                <a:endParaRPr lang="en-US" sz="2000" dirty="0">
                  <a:solidFill>
                    <a:schemeClr val="tx1">
                      <a:lumMod val="85000"/>
                      <a:lumOff val="15000"/>
                    </a:schemeClr>
                  </a:solidFill>
                  <a:latin typeface="+mn-lt"/>
                </a:endParaRPr>
              </a:p>
              <a:p>
                <a:pPr/>
                <a14:m>
                  <m:oMathPara xmlns:m="http://schemas.openxmlformats.org/officeDocument/2006/math">
                    <m:oMathParaPr>
                      <m:jc m:val="left"/>
                    </m:oMathParaPr>
                    <m:oMath xmlns:m="http://schemas.openxmlformats.org/officeDocument/2006/math">
                      <m:acc>
                        <m:accPr>
                          <m:chr m:val="̇"/>
                          <m:ctrlPr>
                            <a:rPr lang="en-US" sz="2000" i="1">
                              <a:solidFill>
                                <a:schemeClr val="tx1">
                                  <a:lumMod val="85000"/>
                                  <a:lumOff val="15000"/>
                                </a:schemeClr>
                              </a:solidFill>
                              <a:latin typeface="+mn-lt"/>
                            </a:rPr>
                          </m:ctrlPr>
                        </m:accPr>
                        <m:e>
                          <m:r>
                            <a:rPr lang="en-US" sz="2000" i="1">
                              <a:solidFill>
                                <a:schemeClr val="tx1">
                                  <a:lumMod val="85000"/>
                                  <a:lumOff val="15000"/>
                                </a:schemeClr>
                              </a:solidFill>
                              <a:latin typeface="+mn-lt"/>
                            </a:rPr>
                            <m:t>𝑉</m:t>
                          </m:r>
                        </m:e>
                      </m:acc>
                      <m:r>
                        <a:rPr lang="en-US" sz="2000" i="1">
                          <a:solidFill>
                            <a:schemeClr val="tx1">
                              <a:lumMod val="85000"/>
                              <a:lumOff val="15000"/>
                            </a:schemeClr>
                          </a:solidFill>
                          <a:latin typeface="+mn-lt"/>
                        </a:rPr>
                        <m:t>= </m:t>
                      </m:r>
                      <m:sSup>
                        <m:sSupPr>
                          <m:ctrlPr>
                            <a:rPr lang="en-US" sz="2000" i="1">
                              <a:solidFill>
                                <a:schemeClr val="tx1">
                                  <a:lumMod val="85000"/>
                                  <a:lumOff val="15000"/>
                                </a:schemeClr>
                              </a:solidFill>
                              <a:latin typeface="+mn-lt"/>
                            </a:rPr>
                          </m:ctrlPr>
                        </m:sSupPr>
                        <m:e>
                          <m:acc>
                            <m:accPr>
                              <m:chr m:val="̅"/>
                              <m:ctrlPr>
                                <a:rPr lang="en-US" sz="2000" i="1">
                                  <a:solidFill>
                                    <a:schemeClr val="tx1">
                                      <a:lumMod val="85000"/>
                                      <a:lumOff val="15000"/>
                                    </a:schemeClr>
                                  </a:solidFill>
                                  <a:latin typeface="+mn-lt"/>
                                </a:rPr>
                              </m:ctrlPr>
                            </m:accPr>
                            <m:e>
                              <m:r>
                                <a:rPr lang="en-US" sz="2000" i="1">
                                  <a:solidFill>
                                    <a:schemeClr val="tx1">
                                      <a:lumMod val="85000"/>
                                      <a:lumOff val="15000"/>
                                    </a:schemeClr>
                                  </a:solidFill>
                                  <a:latin typeface="+mn-lt"/>
                                </a:rPr>
                                <m:t>𝑀</m:t>
                              </m:r>
                            </m:e>
                          </m:acc>
                        </m:e>
                        <m:sup>
                          <m:r>
                            <a:rPr lang="en-US" sz="2000" i="1">
                              <a:solidFill>
                                <a:schemeClr val="tx1">
                                  <a:lumMod val="85000"/>
                                  <a:lumOff val="15000"/>
                                </a:schemeClr>
                              </a:solidFill>
                              <a:latin typeface="+mn-lt"/>
                            </a:rPr>
                            <m:t>−1</m:t>
                          </m:r>
                        </m:sup>
                      </m:sSup>
                      <m:r>
                        <a:rPr lang="en-US" sz="2000" i="1">
                          <a:solidFill>
                            <a:schemeClr val="tx1">
                              <a:lumMod val="85000"/>
                              <a:lumOff val="15000"/>
                            </a:schemeClr>
                          </a:solidFill>
                          <a:latin typeface="+mn-lt"/>
                        </a:rPr>
                        <m:t> </m:t>
                      </m:r>
                      <m:acc>
                        <m:accPr>
                          <m:chr m:val="̅"/>
                          <m:ctrlPr>
                            <a:rPr lang="en-US" sz="2000" i="1">
                              <a:solidFill>
                                <a:schemeClr val="tx1">
                                  <a:lumMod val="85000"/>
                                  <a:lumOff val="15000"/>
                                </a:schemeClr>
                              </a:solidFill>
                              <a:latin typeface="+mn-lt"/>
                            </a:rPr>
                          </m:ctrlPr>
                        </m:accPr>
                        <m:e>
                          <m:r>
                            <a:rPr lang="en-US" sz="2000" i="1">
                              <a:solidFill>
                                <a:schemeClr val="tx1">
                                  <a:lumMod val="85000"/>
                                  <a:lumOff val="15000"/>
                                </a:schemeClr>
                              </a:solidFill>
                              <a:latin typeface="+mn-lt"/>
                            </a:rPr>
                            <m:t>𝐵</m:t>
                          </m:r>
                        </m:e>
                      </m:acc>
                      <m:r>
                        <a:rPr lang="en-US" sz="2000" i="1">
                          <a:solidFill>
                            <a:schemeClr val="tx1">
                              <a:lumMod val="85000"/>
                              <a:lumOff val="15000"/>
                            </a:schemeClr>
                          </a:solidFill>
                          <a:latin typeface="+mn-lt"/>
                        </a:rPr>
                        <m:t> . </m:t>
                      </m:r>
                      <m:sSub>
                        <m:sSubPr>
                          <m:ctrlPr>
                            <a:rPr lang="en-US" sz="2000" i="1">
                              <a:solidFill>
                                <a:schemeClr val="tx1">
                                  <a:lumMod val="85000"/>
                                  <a:lumOff val="15000"/>
                                </a:schemeClr>
                              </a:solidFill>
                              <a:latin typeface="+mn-lt"/>
                            </a:rPr>
                          </m:ctrlPr>
                        </m:sSubPr>
                        <m:e>
                          <m:r>
                            <a:rPr lang="en-US" sz="2000" i="1">
                              <a:solidFill>
                                <a:schemeClr val="tx1">
                                  <a:lumMod val="85000"/>
                                  <a:lumOff val="15000"/>
                                </a:schemeClr>
                              </a:solidFill>
                              <a:latin typeface="+mn-lt"/>
                            </a:rPr>
                            <m:t>𝜏</m:t>
                          </m:r>
                        </m:e>
                        <m:sub>
                          <m:r>
                            <a:rPr lang="en-US" sz="2000" i="1">
                              <a:solidFill>
                                <a:schemeClr val="tx1">
                                  <a:lumMod val="85000"/>
                                  <a:lumOff val="15000"/>
                                </a:schemeClr>
                              </a:solidFill>
                              <a:latin typeface="+mn-lt"/>
                            </a:rPr>
                            <m:t>𝑐</m:t>
                          </m:r>
                        </m:sub>
                      </m:sSub>
                    </m:oMath>
                  </m:oMathPara>
                </a14:m>
                <a:endParaRPr lang="en-US" dirty="0">
                  <a:solidFill>
                    <a:schemeClr val="tx1">
                      <a:lumMod val="85000"/>
                      <a:lumOff val="15000"/>
                    </a:schemeClr>
                  </a:solidFill>
                  <a:latin typeface="+mn-lt"/>
                </a:endParaRPr>
              </a:p>
              <a:p>
                <a:endParaRPr lang="en-US" dirty="0">
                  <a:solidFill>
                    <a:schemeClr val="tx1">
                      <a:lumMod val="85000"/>
                      <a:lumOff val="15000"/>
                    </a:schemeClr>
                  </a:solidFill>
                </a:endParaRPr>
              </a:p>
            </p:txBody>
          </p:sp>
        </mc:Choice>
        <mc:Fallback>
          <p:sp>
            <p:nvSpPr>
              <p:cNvPr id="2" name="Content Placeholder 1">
                <a:extLst>
                  <a:ext uri="{FF2B5EF4-FFF2-40B4-BE49-F238E27FC236}">
                    <a16:creationId xmlns:a16="http://schemas.microsoft.com/office/drawing/2014/main" id="{B662DC0B-3235-364D-AA7C-F8529C888B5E}"/>
                  </a:ext>
                </a:extLst>
              </p:cNvPr>
              <p:cNvSpPr>
                <a:spLocks noGrp="1" noRot="1" noChangeAspect="1" noMove="1" noResize="1" noEditPoints="1" noAdjustHandles="1" noChangeArrowheads="1" noChangeShapeType="1" noTextEdit="1"/>
              </p:cNvSpPr>
              <p:nvPr>
                <p:ph idx="1"/>
              </p:nvPr>
            </p:nvSpPr>
            <p:spPr>
              <a:blipFill>
                <a:blip r:embed="rId2"/>
                <a:stretch>
                  <a:fillRect l="-939" t="-96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598F9A1-1D6A-5041-A74A-EF55F952BCEA}"/>
              </a:ext>
            </a:extLst>
          </p:cNvPr>
          <p:cNvSpPr>
            <a:spLocks noGrp="1"/>
          </p:cNvSpPr>
          <p:nvPr>
            <p:ph type="title"/>
          </p:nvPr>
        </p:nvSpPr>
        <p:spPr>
          <a:xfrm>
            <a:off x="457201" y="751374"/>
            <a:ext cx="8115526" cy="656863"/>
          </a:xfrm>
        </p:spPr>
        <p:txBody>
          <a:bodyPr>
            <a:normAutofit fontScale="90000"/>
          </a:bodyPr>
          <a:lstStyle/>
          <a:p>
            <a:pPr algn="ctr"/>
            <a:r>
              <a:rPr lang="en-US" dirty="0"/>
              <a:t>Robot Dynamics</a:t>
            </a:r>
          </a:p>
        </p:txBody>
      </p:sp>
    </p:spTree>
    <p:extLst>
      <p:ext uri="{BB962C8B-B14F-4D97-AF65-F5344CB8AC3E}">
        <p14:creationId xmlns:p14="http://schemas.microsoft.com/office/powerpoint/2010/main" val="2434357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4A9A244-40B2-DD48-9BD8-1D5CAB1AF240}"/>
                  </a:ext>
                </a:extLst>
              </p:cNvPr>
              <p:cNvSpPr>
                <a:spLocks noGrp="1"/>
              </p:cNvSpPr>
              <p:nvPr>
                <p:ph idx="1"/>
              </p:nvPr>
            </p:nvSpPr>
            <p:spPr>
              <a:xfrm>
                <a:off x="457200" y="1676400"/>
                <a:ext cx="8115526" cy="4430225"/>
              </a:xfrm>
            </p:spPr>
            <p:txBody>
              <a:bodyPr>
                <a:normAutofit fontScale="40000" lnSpcReduction="20000"/>
              </a:bodyPr>
              <a:lstStyle/>
              <a:p>
                <a:pPr marL="342900" indent="-342900">
                  <a:buFont typeface="Arial" panose="020B0604020202020204" pitchFamily="34" charset="0"/>
                  <a:buChar char="•"/>
                </a:pPr>
                <a:r>
                  <a:rPr lang="en-US" sz="6000" dirty="0">
                    <a:solidFill>
                      <a:schemeClr val="tx1">
                        <a:lumMod val="85000"/>
                        <a:lumOff val="15000"/>
                      </a:schemeClr>
                    </a:solidFill>
                    <a:latin typeface="+mn-lt"/>
                  </a:rPr>
                  <a:t>A linear system with noises can be represented as:</a:t>
                </a:r>
              </a:p>
              <a:p>
                <a:pPr algn="ctr"/>
                <a14:m>
                  <m:oMath xmlns:m="http://schemas.openxmlformats.org/officeDocument/2006/math">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𝑥</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r>
                      <a:rPr lang="en-US" sz="6000" i="1">
                        <a:solidFill>
                          <a:schemeClr val="tx1">
                            <a:lumMod val="85000"/>
                            <a:lumOff val="15000"/>
                          </a:schemeClr>
                        </a:solidFill>
                        <a:latin typeface="+mn-lt"/>
                      </a:rPr>
                      <m:t>= </m:t>
                    </m:r>
                    <m:r>
                      <a:rPr lang="en-US" sz="6000" i="1">
                        <a:solidFill>
                          <a:schemeClr val="tx1">
                            <a:lumMod val="85000"/>
                            <a:lumOff val="15000"/>
                          </a:schemeClr>
                        </a:solidFill>
                        <a:latin typeface="+mn-lt"/>
                      </a:rPr>
                      <m:t>𝐴</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𝑥</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  </m:t>
                        </m:r>
                      </m:sub>
                    </m:sSub>
                    <m:r>
                      <a:rPr lang="en-US" sz="6000" i="1">
                        <a:solidFill>
                          <a:schemeClr val="tx1">
                            <a:lumMod val="85000"/>
                            <a:lumOff val="15000"/>
                          </a:schemeClr>
                        </a:solidFill>
                        <a:latin typeface="+mn-lt"/>
                      </a:rPr>
                      <m:t>+  </m:t>
                    </m:r>
                    <m:r>
                      <a:rPr lang="en-US" sz="6000" i="1">
                        <a:solidFill>
                          <a:schemeClr val="tx1">
                            <a:lumMod val="85000"/>
                            <a:lumOff val="15000"/>
                          </a:schemeClr>
                        </a:solidFill>
                        <a:latin typeface="+mn-lt"/>
                      </a:rPr>
                      <m:t>𝐵</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𝑢</m:t>
                        </m:r>
                      </m:e>
                      <m:sub>
                        <m:r>
                          <a:rPr lang="en-US" sz="6000" i="1">
                            <a:solidFill>
                              <a:schemeClr val="tx1">
                                <a:lumMod val="85000"/>
                                <a:lumOff val="15000"/>
                              </a:schemeClr>
                            </a:solidFill>
                            <a:latin typeface="+mn-lt"/>
                          </a:rPr>
                          <m:t>𝑘</m:t>
                        </m:r>
                      </m:sub>
                    </m:sSub>
                    <m:r>
                      <a:rPr lang="en-US" sz="6000" i="1">
                        <a:solidFill>
                          <a:schemeClr val="tx1">
                            <a:lumMod val="85000"/>
                            <a:lumOff val="15000"/>
                          </a:schemeClr>
                        </a:solidFill>
                        <a:latin typeface="+mn-lt"/>
                      </a:rPr>
                      <m:t>+ </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m:t>
                        </m:r>
                      </m:e>
                      <m:sub>
                        <m:r>
                          <a:rPr lang="en-US" sz="6000" i="1">
                            <a:solidFill>
                              <a:schemeClr val="tx1">
                                <a:lumMod val="85000"/>
                                <a:lumOff val="15000"/>
                              </a:schemeClr>
                            </a:solidFill>
                            <a:latin typeface="+mn-lt"/>
                          </a:rPr>
                          <m:t>𝑘</m:t>
                        </m:r>
                      </m:sub>
                    </m:sSub>
                  </m:oMath>
                </a14:m>
                <a:r>
                  <a:rPr lang="en-US" sz="6000" dirty="0">
                    <a:solidFill>
                      <a:schemeClr val="tx1">
                        <a:lumMod val="85000"/>
                        <a:lumOff val="15000"/>
                      </a:schemeClr>
                    </a:solidFill>
                    <a:latin typeface="+mn-lt"/>
                  </a:rPr>
                  <a:t> </a:t>
                </a:r>
              </a:p>
              <a:p>
                <a:pPr algn="ctr"/>
                <a14:m>
                  <m:oMath xmlns:m="http://schemas.openxmlformats.org/officeDocument/2006/math">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𝑧</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r>
                      <a:rPr lang="en-US" sz="6000" i="1">
                        <a:solidFill>
                          <a:schemeClr val="tx1">
                            <a:lumMod val="85000"/>
                            <a:lumOff val="15000"/>
                          </a:schemeClr>
                        </a:solidFill>
                        <a:latin typeface="+mn-lt"/>
                      </a:rPr>
                      <m:t>=</m:t>
                    </m:r>
                    <m:r>
                      <a:rPr lang="en-US" sz="6000" i="1">
                        <a:solidFill>
                          <a:schemeClr val="tx1">
                            <a:lumMod val="85000"/>
                            <a:lumOff val="15000"/>
                          </a:schemeClr>
                        </a:solidFill>
                        <a:latin typeface="+mn-lt"/>
                      </a:rPr>
                      <m:t>𝐻</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𝑥</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r>
                      <a:rPr lang="en-US" sz="6000" i="1">
                        <a:solidFill>
                          <a:schemeClr val="tx1">
                            <a:lumMod val="85000"/>
                            <a:lumOff val="15000"/>
                          </a:schemeClr>
                        </a:solidFill>
                        <a:latin typeface="+mn-lt"/>
                      </a:rPr>
                      <m:t>+ </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𝛽</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oMath>
                </a14:m>
                <a:r>
                  <a:rPr lang="en-US" sz="6000" dirty="0">
                    <a:solidFill>
                      <a:schemeClr val="tx1">
                        <a:lumMod val="85000"/>
                        <a:lumOff val="15000"/>
                      </a:schemeClr>
                    </a:solidFill>
                    <a:latin typeface="+mn-lt"/>
                  </a:rPr>
                  <a:t> </a:t>
                </a:r>
              </a:p>
              <a:p>
                <a:endParaRPr lang="en-US" sz="6000" dirty="0">
                  <a:solidFill>
                    <a:schemeClr val="tx1">
                      <a:lumMod val="85000"/>
                      <a:lumOff val="15000"/>
                    </a:schemeClr>
                  </a:solidFill>
                  <a:latin typeface="+mn-lt"/>
                </a:endParaRPr>
              </a:p>
              <a:p>
                <a:pPr marL="457200" indent="-457200">
                  <a:buFont typeface="Arial" panose="020B0604020202020204" pitchFamily="34" charset="0"/>
                  <a:buChar char="•"/>
                </a:pPr>
                <a:r>
                  <a:rPr lang="en-US" sz="6000" dirty="0">
                    <a:solidFill>
                      <a:schemeClr val="tx1">
                        <a:lumMod val="85000"/>
                        <a:lumOff val="15000"/>
                      </a:schemeClr>
                    </a:solidFill>
                    <a:latin typeface="+mn-lt"/>
                  </a:rPr>
                  <a:t>The updated Kalman Gain, Posterior State Estimate and the Posterior Error Covariance is given by </a:t>
                </a:r>
              </a:p>
              <a:p>
                <a:pPr algn="ctr"/>
                <a:r>
                  <a:rPr lang="en-US" sz="6000" dirty="0">
                    <a:solidFill>
                      <a:schemeClr val="tx1">
                        <a:lumMod val="85000"/>
                        <a:lumOff val="15000"/>
                      </a:schemeClr>
                    </a:solidFill>
                    <a:latin typeface="+mn-lt"/>
                  </a:rPr>
                  <a:t>                 </a:t>
                </a:r>
                <a14:m>
                  <m:oMath xmlns:m="http://schemas.openxmlformats.org/officeDocument/2006/math">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𝑥</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r>
                          <a:rPr lang="en-US" sz="6000" i="1">
                            <a:solidFill>
                              <a:schemeClr val="tx1">
                                <a:lumMod val="85000"/>
                                <a:lumOff val="15000"/>
                              </a:schemeClr>
                            </a:solidFill>
                            <a:latin typeface="+mn-lt"/>
                          </a:rPr>
                          <m:t>𝐾</m:t>
                        </m:r>
                        <m:r>
                          <a:rPr lang="en-US" sz="6000" i="1">
                            <a:solidFill>
                              <a:schemeClr val="tx1">
                                <a:lumMod val="85000"/>
                                <a:lumOff val="15000"/>
                              </a:schemeClr>
                            </a:solidFill>
                            <a:latin typeface="+mn-lt"/>
                          </a:rPr>
                          <m:t>+1</m:t>
                        </m:r>
                      </m:sub>
                    </m:sSub>
                    <m:r>
                      <a:rPr lang="en-US" sz="6000" i="1">
                        <a:solidFill>
                          <a:schemeClr val="tx1">
                            <a:lumMod val="85000"/>
                            <a:lumOff val="15000"/>
                          </a:schemeClr>
                        </a:solidFill>
                        <a:latin typeface="+mn-lt"/>
                      </a:rPr>
                      <m:t>=</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𝑥</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r>
                          <a:rPr lang="en-US" sz="6000" i="1">
                            <a:solidFill>
                              <a:schemeClr val="tx1">
                                <a:lumMod val="85000"/>
                                <a:lumOff val="15000"/>
                              </a:schemeClr>
                            </a:solidFill>
                            <a:latin typeface="+mn-lt"/>
                          </a:rPr>
                          <m:t>𝑘</m:t>
                        </m:r>
                      </m:sub>
                    </m:sSub>
                    <m:r>
                      <a:rPr lang="en-US" sz="6000" i="1">
                        <a:solidFill>
                          <a:schemeClr val="tx1">
                            <a:lumMod val="85000"/>
                            <a:lumOff val="15000"/>
                          </a:schemeClr>
                        </a:solidFill>
                        <a:latin typeface="+mn-lt"/>
                      </a:rPr>
                      <m:t>+</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𝐾</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r>
                      <a:rPr lang="en-US" sz="6000" i="1">
                        <a:solidFill>
                          <a:schemeClr val="tx1">
                            <a:lumMod val="85000"/>
                            <a:lumOff val="15000"/>
                          </a:schemeClr>
                        </a:solidFill>
                        <a:latin typeface="+mn-lt"/>
                      </a:rPr>
                      <m:t>(</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𝑧</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r>
                      <a:rPr lang="en-US" sz="6000" i="1">
                        <a:solidFill>
                          <a:schemeClr val="tx1">
                            <a:lumMod val="85000"/>
                            <a:lumOff val="15000"/>
                          </a:schemeClr>
                        </a:solidFill>
                        <a:latin typeface="+mn-lt"/>
                      </a:rPr>
                      <m:t>−</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𝑥</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r>
                          <a:rPr lang="en-US" sz="6000" i="1">
                            <a:solidFill>
                              <a:schemeClr val="tx1">
                                <a:lumMod val="85000"/>
                                <a:lumOff val="15000"/>
                              </a:schemeClr>
                            </a:solidFill>
                            <a:latin typeface="+mn-lt"/>
                          </a:rPr>
                          <m:t>𝑘</m:t>
                        </m:r>
                      </m:sub>
                    </m:sSub>
                    <m:r>
                      <a:rPr lang="en-US" sz="6000" i="1">
                        <a:solidFill>
                          <a:schemeClr val="tx1">
                            <a:lumMod val="85000"/>
                            <a:lumOff val="15000"/>
                          </a:schemeClr>
                        </a:solidFill>
                        <a:latin typeface="+mn-lt"/>
                      </a:rPr>
                      <m:t>)</m:t>
                    </m:r>
                  </m:oMath>
                </a14:m>
                <a:endParaRPr lang="en-US" sz="6000" i="1" dirty="0">
                  <a:solidFill>
                    <a:schemeClr val="tx1">
                      <a:lumMod val="85000"/>
                      <a:lumOff val="15000"/>
                    </a:schemeClr>
                  </a:solidFill>
                  <a:latin typeface="+mn-lt"/>
                </a:endParaRPr>
              </a:p>
              <a:p>
                <a:pPr algn="ctr"/>
                <a14:m>
                  <m:oMathPara xmlns:m="http://schemas.openxmlformats.org/officeDocument/2006/math">
                    <m:oMathParaPr>
                      <m:jc m:val="centerGroup"/>
                    </m:oMathParaPr>
                    <m:oMath xmlns:m="http://schemas.openxmlformats.org/officeDocument/2006/math">
                      <m:sSub>
                        <m:sSubPr>
                          <m:ctrlPr>
                            <a:rPr lang="en-US" sz="6000" i="1">
                              <a:solidFill>
                                <a:schemeClr val="tx1">
                                  <a:lumMod val="85000"/>
                                  <a:lumOff val="15000"/>
                                </a:schemeClr>
                              </a:solidFill>
                              <a:latin typeface="+mn-lt"/>
                            </a:rPr>
                          </m:ctrlPr>
                        </m:sSubPr>
                        <m:e>
                          <m:r>
                            <a:rPr lang="en-US" sz="6000" b="0" i="1" smtClean="0">
                              <a:solidFill>
                                <a:schemeClr val="tx1">
                                  <a:lumMod val="85000"/>
                                  <a:lumOff val="15000"/>
                                </a:schemeClr>
                              </a:solidFill>
                              <a:latin typeface="+mn-lt"/>
                            </a:rPr>
                            <m:t>                 </m:t>
                          </m:r>
                          <m:r>
                            <a:rPr lang="en-US" sz="6000" i="1">
                              <a:solidFill>
                                <a:schemeClr val="tx1">
                                  <a:lumMod val="85000"/>
                                  <a:lumOff val="15000"/>
                                </a:schemeClr>
                              </a:solidFill>
                              <a:latin typeface="+mn-lt"/>
                            </a:rPr>
                            <m:t>𝐾</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r>
                        <a:rPr lang="en-US" sz="6000" i="1">
                          <a:solidFill>
                            <a:schemeClr val="tx1">
                              <a:lumMod val="85000"/>
                              <a:lumOff val="15000"/>
                            </a:schemeClr>
                          </a:solidFill>
                          <a:latin typeface="+mn-lt"/>
                        </a:rPr>
                        <m:t>=</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𝑃</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r>
                            <a:rPr lang="en-US" sz="6000" i="1">
                              <a:solidFill>
                                <a:schemeClr val="tx1">
                                  <a:lumMod val="85000"/>
                                  <a:lumOff val="15000"/>
                                </a:schemeClr>
                              </a:solidFill>
                              <a:latin typeface="+mn-lt"/>
                            </a:rPr>
                            <m:t>𝑘</m:t>
                          </m:r>
                        </m:sub>
                      </m:sSub>
                      <m:sSup>
                        <m:sSupPr>
                          <m:ctrlPr>
                            <a:rPr lang="en-US" sz="6000" i="1">
                              <a:solidFill>
                                <a:schemeClr val="tx1">
                                  <a:lumMod val="85000"/>
                                  <a:lumOff val="15000"/>
                                </a:schemeClr>
                              </a:solidFill>
                              <a:latin typeface="+mn-lt"/>
                            </a:rPr>
                          </m:ctrlPr>
                        </m:sSupPr>
                        <m:e>
                          <m:r>
                            <a:rPr lang="en-US" sz="6000" i="1">
                              <a:solidFill>
                                <a:schemeClr val="tx1">
                                  <a:lumMod val="85000"/>
                                  <a:lumOff val="15000"/>
                                </a:schemeClr>
                              </a:solidFill>
                              <a:latin typeface="+mn-lt"/>
                            </a:rPr>
                            <m:t>𝐻</m:t>
                          </m:r>
                        </m:e>
                        <m:sup>
                          <m:r>
                            <a:rPr lang="en-US" sz="6000" i="1">
                              <a:solidFill>
                                <a:schemeClr val="tx1">
                                  <a:lumMod val="85000"/>
                                  <a:lumOff val="15000"/>
                                </a:schemeClr>
                              </a:solidFill>
                              <a:latin typeface="+mn-lt"/>
                            </a:rPr>
                            <m:t>𝑇</m:t>
                          </m:r>
                        </m:sup>
                      </m:sSup>
                      <m:sSup>
                        <m:sSupPr>
                          <m:ctrlPr>
                            <a:rPr lang="en-US" sz="6000" i="1">
                              <a:solidFill>
                                <a:schemeClr val="tx1">
                                  <a:lumMod val="85000"/>
                                  <a:lumOff val="15000"/>
                                </a:schemeClr>
                              </a:solidFill>
                              <a:latin typeface="+mn-lt"/>
                            </a:rPr>
                          </m:ctrlPr>
                        </m:sSupPr>
                        <m:e>
                          <m:d>
                            <m:dPr>
                              <m:ctrlPr>
                                <a:rPr lang="en-US" sz="6000" i="1">
                                  <a:solidFill>
                                    <a:schemeClr val="tx1">
                                      <a:lumMod val="85000"/>
                                      <a:lumOff val="15000"/>
                                    </a:schemeClr>
                                  </a:solidFill>
                                  <a:latin typeface="+mn-lt"/>
                                </a:rPr>
                              </m:ctrlPr>
                            </m:dPr>
                            <m:e>
                              <m:r>
                                <a:rPr lang="en-US" sz="6000" i="1">
                                  <a:solidFill>
                                    <a:schemeClr val="tx1">
                                      <a:lumMod val="85000"/>
                                      <a:lumOff val="15000"/>
                                    </a:schemeClr>
                                  </a:solidFill>
                                  <a:latin typeface="+mn-lt"/>
                                </a:rPr>
                                <m:t>𝐻</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𝑃</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r>
                                    <a:rPr lang="en-US" sz="6000" i="1">
                                      <a:solidFill>
                                        <a:schemeClr val="tx1">
                                          <a:lumMod val="85000"/>
                                          <a:lumOff val="15000"/>
                                        </a:schemeClr>
                                      </a:solidFill>
                                      <a:latin typeface="+mn-lt"/>
                                    </a:rPr>
                                    <m:t>𝑘</m:t>
                                  </m:r>
                                </m:sub>
                              </m:sSub>
                              <m:sSup>
                                <m:sSupPr>
                                  <m:ctrlPr>
                                    <a:rPr lang="en-US" sz="6000" i="1">
                                      <a:solidFill>
                                        <a:schemeClr val="tx1">
                                          <a:lumMod val="85000"/>
                                          <a:lumOff val="15000"/>
                                        </a:schemeClr>
                                      </a:solidFill>
                                      <a:latin typeface="+mn-lt"/>
                                    </a:rPr>
                                  </m:ctrlPr>
                                </m:sSupPr>
                                <m:e>
                                  <m:r>
                                    <a:rPr lang="en-US" sz="6000" i="1">
                                      <a:solidFill>
                                        <a:schemeClr val="tx1">
                                          <a:lumMod val="85000"/>
                                          <a:lumOff val="15000"/>
                                        </a:schemeClr>
                                      </a:solidFill>
                                      <a:latin typeface="+mn-lt"/>
                                    </a:rPr>
                                    <m:t>𝐻</m:t>
                                  </m:r>
                                </m:e>
                                <m:sup>
                                  <m:r>
                                    <a:rPr lang="en-US" sz="6000" i="1">
                                      <a:solidFill>
                                        <a:schemeClr val="tx1">
                                          <a:lumMod val="85000"/>
                                          <a:lumOff val="15000"/>
                                        </a:schemeClr>
                                      </a:solidFill>
                                      <a:latin typeface="+mn-lt"/>
                                    </a:rPr>
                                    <m:t>𝑇</m:t>
                                  </m:r>
                                </m:sup>
                              </m:sSup>
                              <m:r>
                                <a:rPr lang="en-US" sz="6000" i="1">
                                  <a:solidFill>
                                    <a:schemeClr val="tx1">
                                      <a:lumMod val="85000"/>
                                      <a:lumOff val="15000"/>
                                    </a:schemeClr>
                                  </a:solidFill>
                                  <a:latin typeface="+mn-lt"/>
                                </a:rPr>
                                <m:t>+</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𝑅</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e>
                          </m:d>
                        </m:e>
                        <m:sup>
                          <m:r>
                            <a:rPr lang="en-US" sz="6000" i="1">
                              <a:solidFill>
                                <a:schemeClr val="tx1">
                                  <a:lumMod val="85000"/>
                                  <a:lumOff val="15000"/>
                                </a:schemeClr>
                              </a:solidFill>
                              <a:latin typeface="+mn-lt"/>
                            </a:rPr>
                            <m:t>−1</m:t>
                          </m:r>
                        </m:sup>
                      </m:sSup>
                    </m:oMath>
                  </m:oMathPara>
                </a14:m>
                <a:endParaRPr lang="en-US" sz="6000" i="1" dirty="0">
                  <a:solidFill>
                    <a:schemeClr val="tx1">
                      <a:lumMod val="85000"/>
                      <a:lumOff val="15000"/>
                    </a:schemeClr>
                  </a:solidFill>
                  <a:latin typeface="+mn-lt"/>
                </a:endParaRPr>
              </a:p>
              <a:p>
                <a:pPr algn="ctr"/>
                <a14:m>
                  <m:oMath xmlns:m="http://schemas.openxmlformats.org/officeDocument/2006/math">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𝑃</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r>
                      <a:rPr lang="en-US" sz="6000" i="1">
                        <a:solidFill>
                          <a:schemeClr val="tx1">
                            <a:lumMod val="85000"/>
                            <a:lumOff val="15000"/>
                          </a:schemeClr>
                        </a:solidFill>
                        <a:latin typeface="+mn-lt"/>
                      </a:rPr>
                      <m:t> =</m:t>
                    </m:r>
                    <m:d>
                      <m:dPr>
                        <m:ctrlPr>
                          <a:rPr lang="en-US" sz="6000" i="1">
                            <a:solidFill>
                              <a:schemeClr val="tx1">
                                <a:lumMod val="85000"/>
                                <a:lumOff val="15000"/>
                              </a:schemeClr>
                            </a:solidFill>
                            <a:latin typeface="+mn-lt"/>
                          </a:rPr>
                        </m:ctrlPr>
                      </m:dPr>
                      <m:e>
                        <m:r>
                          <a:rPr lang="en-US" sz="6000" i="1">
                            <a:solidFill>
                              <a:schemeClr val="tx1">
                                <a:lumMod val="85000"/>
                                <a:lumOff val="15000"/>
                              </a:schemeClr>
                            </a:solidFill>
                            <a:latin typeface="+mn-lt"/>
                          </a:rPr>
                          <m:t>𝐼</m:t>
                        </m:r>
                        <m:r>
                          <a:rPr lang="en-US" sz="6000" i="1">
                            <a:solidFill>
                              <a:schemeClr val="tx1">
                                <a:lumMod val="85000"/>
                                <a:lumOff val="15000"/>
                              </a:schemeClr>
                            </a:solidFill>
                            <a:latin typeface="+mn-lt"/>
                          </a:rPr>
                          <m:t>−</m:t>
                        </m:r>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𝐾</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sub>
                        </m:sSub>
                        <m:r>
                          <a:rPr lang="en-US" sz="6000" i="1">
                            <a:solidFill>
                              <a:schemeClr val="tx1">
                                <a:lumMod val="85000"/>
                                <a:lumOff val="15000"/>
                              </a:schemeClr>
                            </a:solidFill>
                            <a:latin typeface="+mn-lt"/>
                          </a:rPr>
                          <m:t>𝐻</m:t>
                        </m:r>
                      </m:e>
                    </m:d>
                    <m:sSub>
                      <m:sSubPr>
                        <m:ctrlPr>
                          <a:rPr lang="en-US" sz="6000" i="1">
                            <a:solidFill>
                              <a:schemeClr val="tx1">
                                <a:lumMod val="85000"/>
                                <a:lumOff val="15000"/>
                              </a:schemeClr>
                            </a:solidFill>
                            <a:latin typeface="+mn-lt"/>
                          </a:rPr>
                        </m:ctrlPr>
                      </m:sSubPr>
                      <m:e>
                        <m:r>
                          <a:rPr lang="en-US" sz="6000" i="1">
                            <a:solidFill>
                              <a:schemeClr val="tx1">
                                <a:lumMod val="85000"/>
                                <a:lumOff val="15000"/>
                              </a:schemeClr>
                            </a:solidFill>
                            <a:latin typeface="+mn-lt"/>
                          </a:rPr>
                          <m:t>𝑃</m:t>
                        </m:r>
                      </m:e>
                      <m:sub>
                        <m:r>
                          <a:rPr lang="en-US" sz="6000" i="1">
                            <a:solidFill>
                              <a:schemeClr val="tx1">
                                <a:lumMod val="85000"/>
                                <a:lumOff val="15000"/>
                              </a:schemeClr>
                            </a:solidFill>
                            <a:latin typeface="+mn-lt"/>
                          </a:rPr>
                          <m:t>𝑘</m:t>
                        </m:r>
                        <m:r>
                          <a:rPr lang="en-US" sz="6000" i="1">
                            <a:solidFill>
                              <a:schemeClr val="tx1">
                                <a:lumMod val="85000"/>
                                <a:lumOff val="15000"/>
                              </a:schemeClr>
                            </a:solidFill>
                            <a:latin typeface="+mn-lt"/>
                          </a:rPr>
                          <m:t>+1/</m:t>
                        </m:r>
                        <m:r>
                          <a:rPr lang="en-US" sz="6000" i="1">
                            <a:solidFill>
                              <a:schemeClr val="tx1">
                                <a:lumMod val="85000"/>
                                <a:lumOff val="15000"/>
                              </a:schemeClr>
                            </a:solidFill>
                            <a:latin typeface="+mn-lt"/>
                          </a:rPr>
                          <m:t>𝑘</m:t>
                        </m:r>
                      </m:sub>
                    </m:sSub>
                  </m:oMath>
                </a14:m>
                <a:r>
                  <a:rPr lang="en-US" sz="6000" i="1" dirty="0">
                    <a:solidFill>
                      <a:schemeClr val="tx1">
                        <a:lumMod val="85000"/>
                        <a:lumOff val="15000"/>
                      </a:schemeClr>
                    </a:solidFill>
                    <a:latin typeface="+mn-lt"/>
                  </a:rPr>
                  <a:t> </a:t>
                </a:r>
              </a:p>
              <a:p>
                <a:endParaRPr lang="en-US" dirty="0"/>
              </a:p>
              <a:p>
                <a:endParaRPr lang="en-US" sz="2400" dirty="0">
                  <a:solidFill>
                    <a:schemeClr val="tx1">
                      <a:lumMod val="85000"/>
                      <a:lumOff val="15000"/>
                    </a:schemeClr>
                  </a:solidFill>
                  <a:latin typeface="+mn-lt"/>
                </a:endParaRPr>
              </a:p>
              <a:p>
                <a:r>
                  <a:rPr lang="en-US" sz="2400" dirty="0">
                    <a:solidFill>
                      <a:schemeClr val="tx1">
                        <a:lumMod val="85000"/>
                        <a:lumOff val="15000"/>
                      </a:schemeClr>
                    </a:solidFill>
                    <a:latin typeface="+mn-lt"/>
                  </a:rPr>
                  <a:t>	</a:t>
                </a:r>
              </a:p>
            </p:txBody>
          </p:sp>
        </mc:Choice>
        <mc:Fallback>
          <p:sp>
            <p:nvSpPr>
              <p:cNvPr id="2" name="Content Placeholder 1">
                <a:extLst>
                  <a:ext uri="{FF2B5EF4-FFF2-40B4-BE49-F238E27FC236}">
                    <a16:creationId xmlns:a16="http://schemas.microsoft.com/office/drawing/2014/main" id="{A4A9A244-40B2-DD48-9BD8-1D5CAB1AF240}"/>
                  </a:ext>
                </a:extLst>
              </p:cNvPr>
              <p:cNvSpPr>
                <a:spLocks noGrp="1" noRot="1" noChangeAspect="1" noMove="1" noResize="1" noEditPoints="1" noAdjustHandles="1" noChangeArrowheads="1" noChangeShapeType="1" noTextEdit="1"/>
              </p:cNvSpPr>
              <p:nvPr>
                <p:ph idx="1"/>
              </p:nvPr>
            </p:nvSpPr>
            <p:spPr>
              <a:xfrm>
                <a:off x="457200" y="1676400"/>
                <a:ext cx="8115526" cy="4430225"/>
              </a:xfrm>
              <a:blipFill>
                <a:blip r:embed="rId2"/>
                <a:stretch>
                  <a:fillRect l="-1095" t="-2865" r="-15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C340E64-A4C4-7A48-8F9E-52C8639D9FF9}"/>
              </a:ext>
            </a:extLst>
          </p:cNvPr>
          <p:cNvSpPr>
            <a:spLocks noGrp="1"/>
          </p:cNvSpPr>
          <p:nvPr>
            <p:ph type="title"/>
          </p:nvPr>
        </p:nvSpPr>
        <p:spPr>
          <a:xfrm>
            <a:off x="1262743" y="859970"/>
            <a:ext cx="6384698" cy="537381"/>
          </a:xfrm>
        </p:spPr>
        <p:txBody>
          <a:bodyPr>
            <a:normAutofit fontScale="90000"/>
          </a:bodyPr>
          <a:lstStyle/>
          <a:p>
            <a:pPr algn="ctr"/>
            <a:r>
              <a:rPr lang="en-US" sz="3200" dirty="0"/>
              <a:t>Kalman Filter</a:t>
            </a:r>
          </a:p>
        </p:txBody>
      </p:sp>
    </p:spTree>
    <p:extLst>
      <p:ext uri="{BB962C8B-B14F-4D97-AF65-F5344CB8AC3E}">
        <p14:creationId xmlns:p14="http://schemas.microsoft.com/office/powerpoint/2010/main" val="242663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5A505FAF-F400-AB42-9FD9-E2597E79C451}"/>
                  </a:ext>
                </a:extLst>
              </p:cNvPr>
              <p:cNvSpPr>
                <a:spLocks noGrp="1"/>
              </p:cNvSpPr>
              <p:nvPr>
                <p:ph idx="1"/>
              </p:nvPr>
            </p:nvSpPr>
            <p:spPr>
              <a:xfrm>
                <a:off x="413657" y="1709058"/>
                <a:ext cx="8159069" cy="4397568"/>
              </a:xfrm>
            </p:spPr>
            <p:txBody>
              <a:bodyPr/>
              <a:lstStyle/>
              <a:p>
                <a:pPr marL="342900" indent="-342900">
                  <a:buFont typeface="Arial" panose="020B0604020202020204" pitchFamily="34" charset="0"/>
                  <a:buChar char="•"/>
                </a:pPr>
                <a:r>
                  <a:rPr lang="en-US" sz="2400" i="1" dirty="0">
                    <a:solidFill>
                      <a:schemeClr val="tx1">
                        <a:lumMod val="85000"/>
                        <a:lumOff val="15000"/>
                      </a:schemeClr>
                    </a:solidFill>
                    <a:latin typeface="+mn-lt"/>
                  </a:rPr>
                  <a:t>The UKF is used when dealing with nonlinear systems of the form:</a:t>
                </a:r>
              </a:p>
              <a:p>
                <a14:m>
                  <m:oMathPara xmlns:m="http://schemas.openxmlformats.org/officeDocument/2006/math">
                    <m:oMathParaPr>
                      <m:jc m:val="centerGroup"/>
                    </m:oMathParaPr>
                    <m:oMath xmlns:m="http://schemas.openxmlformats.org/officeDocument/2006/math">
                      <m:eqArr>
                        <m:eqArrPr>
                          <m:ctrlPr>
                            <a:rPr lang="en-US" sz="2400" i="1">
                              <a:solidFill>
                                <a:schemeClr val="tx1">
                                  <a:lumMod val="85000"/>
                                  <a:lumOff val="15000"/>
                                </a:schemeClr>
                              </a:solidFill>
                              <a:latin typeface="+mn-lt"/>
                            </a:rPr>
                          </m:ctrlPr>
                        </m:eqArrPr>
                        <m:e>
                          <m:sSub>
                            <m:sSubPr>
                              <m:ctrlPr>
                                <a:rPr lang="en-US" sz="2400" i="1">
                                  <a:solidFill>
                                    <a:schemeClr val="tx1">
                                      <a:lumMod val="85000"/>
                                      <a:lumOff val="15000"/>
                                    </a:schemeClr>
                                  </a:solidFill>
                                  <a:latin typeface="+mn-lt"/>
                                </a:rPr>
                              </m:ctrlPr>
                            </m:sSubPr>
                            <m:e>
                              <m:r>
                                <m:rPr>
                                  <m:sty m:val="p"/>
                                </m:rPr>
                                <a:rPr lang="en-US" sz="2400" i="1">
                                  <a:solidFill>
                                    <a:schemeClr val="tx1">
                                      <a:lumMod val="85000"/>
                                      <a:lumOff val="15000"/>
                                    </a:schemeClr>
                                  </a:solidFill>
                                  <a:latin typeface="+mn-lt"/>
                                </a:rPr>
                                <m:t>x</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r>
                            <a:rPr lang="en-US" sz="2400" i="1">
                              <a:solidFill>
                                <a:schemeClr val="tx1">
                                  <a:lumMod val="85000"/>
                                  <a:lumOff val="15000"/>
                                </a:schemeClr>
                              </a:solidFill>
                              <a:latin typeface="+mn-lt"/>
                            </a:rPr>
                            <m:t>&amp;=</m:t>
                          </m:r>
                          <m:r>
                            <m:rPr>
                              <m:sty m:val="p"/>
                            </m:rPr>
                            <a:rPr lang="en-US" sz="2400" i="1">
                              <a:solidFill>
                                <a:schemeClr val="tx1">
                                  <a:lumMod val="85000"/>
                                  <a:lumOff val="15000"/>
                                </a:schemeClr>
                              </a:solidFill>
                              <a:latin typeface="+mn-lt"/>
                            </a:rPr>
                            <m:t>f</m:t>
                          </m:r>
                          <m:d>
                            <m:dPr>
                              <m:ctrlPr>
                                <a:rPr lang="en-US" sz="2400" i="1">
                                  <a:solidFill>
                                    <a:schemeClr val="tx1">
                                      <a:lumMod val="85000"/>
                                      <a:lumOff val="15000"/>
                                    </a:schemeClr>
                                  </a:solidFill>
                                  <a:latin typeface="+mn-lt"/>
                                </a:rPr>
                              </m:ctrlPr>
                            </m:dPr>
                            <m:e>
                              <m:sSub>
                                <m:sSubPr>
                                  <m:ctrlPr>
                                    <a:rPr lang="en-US" sz="2400" i="1">
                                      <a:solidFill>
                                        <a:schemeClr val="tx1">
                                          <a:lumMod val="85000"/>
                                          <a:lumOff val="15000"/>
                                        </a:schemeClr>
                                      </a:solidFill>
                                      <a:latin typeface="+mn-lt"/>
                                    </a:rPr>
                                  </m:ctrlPr>
                                </m:sSubPr>
                                <m:e>
                                  <m:r>
                                    <m:rPr>
                                      <m:sty m:val="p"/>
                                    </m:rPr>
                                    <a:rPr lang="en-US" sz="2400" i="1">
                                      <a:solidFill>
                                        <a:schemeClr val="tx1">
                                          <a:lumMod val="85000"/>
                                          <a:lumOff val="15000"/>
                                        </a:schemeClr>
                                      </a:solidFill>
                                      <a:latin typeface="+mn-lt"/>
                                    </a:rPr>
                                    <m:t>x</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m:t>
                                  </m:r>
                                </m:sub>
                              </m:sSub>
                              <m:sSub>
                                <m:sSubPr>
                                  <m:ctrlPr>
                                    <a:rPr lang="en-US" sz="2400" i="1">
                                      <a:solidFill>
                                        <a:schemeClr val="tx1">
                                          <a:lumMod val="85000"/>
                                          <a:lumOff val="15000"/>
                                        </a:schemeClr>
                                      </a:solidFill>
                                      <a:latin typeface="+mn-lt"/>
                                    </a:rPr>
                                  </m:ctrlPr>
                                </m:sSubPr>
                                <m:e>
                                  <m:r>
                                    <m:rPr>
                                      <m:sty m:val="p"/>
                                    </m:rPr>
                                    <a:rPr lang="en-US" sz="2400" i="1">
                                      <a:solidFill>
                                        <a:schemeClr val="tx1">
                                          <a:lumMod val="85000"/>
                                          <a:lumOff val="15000"/>
                                        </a:schemeClr>
                                      </a:solidFill>
                                      <a:latin typeface="+mn-lt"/>
                                    </a:rPr>
                                    <m:t>u</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m:t>
                                  </m:r>
                                </m:sub>
                              </m:sSub>
                            </m:e>
                          </m:d>
                          <m:r>
                            <a:rPr lang="en-US" sz="2400" i="1">
                              <a:solidFill>
                                <a:schemeClr val="tx1">
                                  <a:lumMod val="85000"/>
                                  <a:lumOff val="15000"/>
                                </a:schemeClr>
                              </a:solidFill>
                              <a:latin typeface="+mn-lt"/>
                            </a:rPr>
                            <m:t>+</m:t>
                          </m:r>
                          <m:sSub>
                            <m:sSubPr>
                              <m:ctrlPr>
                                <a:rPr lang="en-US" sz="2400" i="1">
                                  <a:solidFill>
                                    <a:schemeClr val="tx1">
                                      <a:lumMod val="85000"/>
                                      <a:lumOff val="15000"/>
                                    </a:schemeClr>
                                  </a:solidFill>
                                  <a:latin typeface="+mn-lt"/>
                                </a:rPr>
                              </m:ctrlPr>
                            </m:sSubPr>
                            <m:e>
                              <m:r>
                                <a:rPr lang="en-US" sz="2400" i="1">
                                  <a:solidFill>
                                    <a:schemeClr val="tx1">
                                      <a:lumMod val="85000"/>
                                      <a:lumOff val="15000"/>
                                    </a:schemeClr>
                                  </a:solidFill>
                                  <a:latin typeface="+mn-lt"/>
                                </a:rPr>
                                <m:t>𝛿</m:t>
                              </m:r>
                            </m:e>
                            <m:sub>
                              <m:r>
                                <a:rPr lang="en-US" sz="2400" i="1">
                                  <a:solidFill>
                                    <a:schemeClr val="tx1">
                                      <a:lumMod val="85000"/>
                                      <a:lumOff val="15000"/>
                                    </a:schemeClr>
                                  </a:solidFill>
                                  <a:latin typeface="+mn-lt"/>
                                </a:rPr>
                                <m:t>𝑘</m:t>
                              </m:r>
                            </m:sub>
                          </m:sSub>
                        </m:e>
                        <m:e>
                          <m:sSub>
                            <m:sSubPr>
                              <m:ctrlPr>
                                <a:rPr lang="en-US" sz="2400" i="1">
                                  <a:solidFill>
                                    <a:schemeClr val="tx1">
                                      <a:lumMod val="85000"/>
                                      <a:lumOff val="15000"/>
                                    </a:schemeClr>
                                  </a:solidFill>
                                  <a:latin typeface="+mn-lt"/>
                                </a:rPr>
                              </m:ctrlPr>
                            </m:sSubPr>
                            <m:e>
                              <m:r>
                                <m:rPr>
                                  <m:sty m:val="p"/>
                                </m:rPr>
                                <a:rPr lang="en-US" sz="2400" i="1">
                                  <a:solidFill>
                                    <a:schemeClr val="tx1">
                                      <a:lumMod val="85000"/>
                                      <a:lumOff val="15000"/>
                                    </a:schemeClr>
                                  </a:solidFill>
                                  <a:latin typeface="+mn-lt"/>
                                </a:rPr>
                                <m:t>z</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r>
                            <a:rPr lang="en-US" sz="2400" i="1">
                              <a:solidFill>
                                <a:schemeClr val="tx1">
                                  <a:lumMod val="85000"/>
                                  <a:lumOff val="15000"/>
                                </a:schemeClr>
                              </a:solidFill>
                              <a:latin typeface="+mn-lt"/>
                            </a:rPr>
                            <m:t>&amp;=</m:t>
                          </m:r>
                          <m:r>
                            <m:rPr>
                              <m:sty m:val="p"/>
                            </m:rPr>
                            <a:rPr lang="en-US" sz="2400" i="1">
                              <a:solidFill>
                                <a:schemeClr val="tx1">
                                  <a:lumMod val="85000"/>
                                  <a:lumOff val="15000"/>
                                </a:schemeClr>
                              </a:solidFill>
                              <a:latin typeface="+mn-lt"/>
                            </a:rPr>
                            <m:t>h</m:t>
                          </m:r>
                          <m:d>
                            <m:dPr>
                              <m:ctrlPr>
                                <a:rPr lang="en-US" sz="2400" i="1">
                                  <a:solidFill>
                                    <a:schemeClr val="tx1">
                                      <a:lumMod val="85000"/>
                                      <a:lumOff val="15000"/>
                                    </a:schemeClr>
                                  </a:solidFill>
                                  <a:latin typeface="+mn-lt"/>
                                </a:rPr>
                              </m:ctrlPr>
                            </m:dPr>
                            <m:e>
                              <m:sSub>
                                <m:sSubPr>
                                  <m:ctrlPr>
                                    <a:rPr lang="en-US" sz="2400" i="1">
                                      <a:solidFill>
                                        <a:schemeClr val="tx1">
                                          <a:lumMod val="85000"/>
                                          <a:lumOff val="15000"/>
                                        </a:schemeClr>
                                      </a:solidFill>
                                      <a:latin typeface="+mn-lt"/>
                                    </a:rPr>
                                  </m:ctrlPr>
                                </m:sSubPr>
                                <m:e>
                                  <m:r>
                                    <m:rPr>
                                      <m:sty m:val="p"/>
                                    </m:rPr>
                                    <a:rPr lang="en-US" sz="2400" i="1">
                                      <a:solidFill>
                                        <a:schemeClr val="tx1">
                                          <a:lumMod val="85000"/>
                                          <a:lumOff val="15000"/>
                                        </a:schemeClr>
                                      </a:solidFill>
                                      <a:latin typeface="+mn-lt"/>
                                    </a:rPr>
                                    <m:t>x</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e>
                          </m:d>
                          <m:r>
                            <a:rPr lang="en-US" sz="2400" i="1">
                              <a:solidFill>
                                <a:schemeClr val="tx1">
                                  <a:lumMod val="85000"/>
                                  <a:lumOff val="15000"/>
                                </a:schemeClr>
                              </a:solidFill>
                              <a:latin typeface="+mn-lt"/>
                            </a:rPr>
                            <m:t>+</m:t>
                          </m:r>
                          <m:sSub>
                            <m:sSubPr>
                              <m:ctrlPr>
                                <a:rPr lang="en-US" sz="2400" i="1">
                                  <a:solidFill>
                                    <a:schemeClr val="tx1">
                                      <a:lumMod val="85000"/>
                                      <a:lumOff val="15000"/>
                                    </a:schemeClr>
                                  </a:solidFill>
                                  <a:latin typeface="+mn-lt"/>
                                </a:rPr>
                              </m:ctrlPr>
                            </m:sSubPr>
                            <m:e>
                              <m:r>
                                <m:rPr>
                                  <m:sty m:val="p"/>
                                </m:rPr>
                                <a:rPr lang="en-US" sz="2400" i="1">
                                  <a:solidFill>
                                    <a:schemeClr val="tx1">
                                      <a:lumMod val="85000"/>
                                      <a:lumOff val="15000"/>
                                    </a:schemeClr>
                                  </a:solidFill>
                                  <a:latin typeface="+mn-lt"/>
                                </a:rPr>
                                <m:t>γ</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e>
                      </m:eqArr>
                    </m:oMath>
                  </m:oMathPara>
                </a14:m>
                <a:endParaRPr lang="en-US" sz="2400" i="1" dirty="0">
                  <a:solidFill>
                    <a:schemeClr val="tx1">
                      <a:lumMod val="85000"/>
                      <a:lumOff val="15000"/>
                    </a:schemeClr>
                  </a:solidFill>
                  <a:latin typeface="+mn-lt"/>
                </a:endParaRPr>
              </a:p>
              <a:p>
                <a:endParaRPr lang="en-US" sz="2400" i="1" dirty="0">
                  <a:solidFill>
                    <a:schemeClr val="tx1">
                      <a:lumMod val="85000"/>
                      <a:lumOff val="15000"/>
                    </a:schemeClr>
                  </a:solidFill>
                  <a:latin typeface="+mn-lt"/>
                </a:endParaRPr>
              </a:p>
              <a:p>
                <a:pPr marL="342900" indent="-342900">
                  <a:buFont typeface="Arial" panose="020B0604020202020204" pitchFamily="34" charset="0"/>
                  <a:buChar char="•"/>
                </a:pPr>
                <a:r>
                  <a:rPr lang="en-US" sz="2400" i="1" dirty="0">
                    <a:solidFill>
                      <a:schemeClr val="tx1">
                        <a:lumMod val="85000"/>
                        <a:lumOff val="15000"/>
                      </a:schemeClr>
                    </a:solidFill>
                    <a:latin typeface="+mn-lt"/>
                  </a:rPr>
                  <a:t>The Kalman Filter, state estimate and error covariance is given by:</a:t>
                </a:r>
              </a:p>
              <a:p>
                <a14:m>
                  <m:oMathPara xmlns:m="http://schemas.openxmlformats.org/officeDocument/2006/math">
                    <m:oMathParaPr>
                      <m:jc m:val="centerGroup"/>
                    </m:oMathParaPr>
                    <m:oMath xmlns:m="http://schemas.openxmlformats.org/officeDocument/2006/math">
                      <m:eqArr>
                        <m:eqArrPr>
                          <m:ctrlPr>
                            <a:rPr lang="en-US" sz="2400" i="1">
                              <a:solidFill>
                                <a:schemeClr val="tx1">
                                  <a:lumMod val="85000"/>
                                  <a:lumOff val="15000"/>
                                </a:schemeClr>
                              </a:solidFill>
                              <a:latin typeface="+mn-lt"/>
                            </a:rPr>
                          </m:ctrlPr>
                        </m:eqArrPr>
                        <m:e>
                          <m:sSub>
                            <m:sSubPr>
                              <m:ctrlPr>
                                <a:rPr lang="en-US" sz="2400" i="1">
                                  <a:solidFill>
                                    <a:schemeClr val="tx1">
                                      <a:lumMod val="85000"/>
                                      <a:lumOff val="15000"/>
                                    </a:schemeClr>
                                  </a:solidFill>
                                  <a:latin typeface="+mn-lt"/>
                                </a:rPr>
                              </m:ctrlPr>
                            </m:sSubPr>
                            <m:e>
                              <m:r>
                                <a:rPr lang="en-US" sz="2400" i="1">
                                  <a:solidFill>
                                    <a:schemeClr val="tx1">
                                      <a:lumMod val="85000"/>
                                      <a:lumOff val="15000"/>
                                    </a:schemeClr>
                                  </a:solidFill>
                                  <a:latin typeface="+mn-lt"/>
                                </a:rPr>
                                <m:t>𝐾</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r>
                            <a:rPr lang="en-US" sz="2400" i="1">
                              <a:solidFill>
                                <a:schemeClr val="tx1">
                                  <a:lumMod val="85000"/>
                                  <a:lumOff val="15000"/>
                                </a:schemeClr>
                              </a:solidFill>
                              <a:latin typeface="+mn-lt"/>
                            </a:rPr>
                            <m:t>=</m:t>
                          </m:r>
                          <m:sSub>
                            <m:sSubPr>
                              <m:ctrlPr>
                                <a:rPr lang="en-US" sz="2400" i="1">
                                  <a:solidFill>
                                    <a:schemeClr val="tx1">
                                      <a:lumMod val="85000"/>
                                      <a:lumOff val="15000"/>
                                    </a:schemeClr>
                                  </a:solidFill>
                                  <a:latin typeface="+mn-lt"/>
                                </a:rPr>
                              </m:ctrlPr>
                            </m:sSubPr>
                            <m:e>
                              <m:r>
                                <a:rPr lang="en-US" sz="2400" i="1">
                                  <a:solidFill>
                                    <a:schemeClr val="tx1">
                                      <a:lumMod val="85000"/>
                                      <a:lumOff val="15000"/>
                                    </a:schemeClr>
                                  </a:solidFill>
                                  <a:latin typeface="+mn-lt"/>
                                </a:rPr>
                                <m:t>𝑃</m:t>
                              </m:r>
                            </m:e>
                            <m:sub>
                              <m:r>
                                <a:rPr lang="en-US" sz="2400" i="1">
                                  <a:solidFill>
                                    <a:schemeClr val="tx1">
                                      <a:lumMod val="85000"/>
                                      <a:lumOff val="15000"/>
                                    </a:schemeClr>
                                  </a:solidFill>
                                  <a:latin typeface="+mn-lt"/>
                                </a:rPr>
                                <m:t>𝑥𝑧</m:t>
                              </m:r>
                              <m:r>
                                <a:rPr lang="en-US" sz="2400" i="1">
                                  <a:solidFill>
                                    <a:schemeClr val="tx1">
                                      <a:lumMod val="85000"/>
                                      <a:lumOff val="15000"/>
                                    </a:schemeClr>
                                  </a:solidFill>
                                  <a:latin typeface="+mn-lt"/>
                                </a:rPr>
                                <m:t>,</m:t>
                              </m:r>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r>
                                <a:rPr lang="en-US" sz="2400" i="1">
                                  <a:solidFill>
                                    <a:schemeClr val="tx1">
                                      <a:lumMod val="85000"/>
                                      <a:lumOff val="15000"/>
                                    </a:schemeClr>
                                  </a:solidFill>
                                  <a:latin typeface="+mn-lt"/>
                                </a:rPr>
                                <m:t>𝑘</m:t>
                              </m:r>
                            </m:sub>
                          </m:sSub>
                          <m:sSubSup>
                            <m:sSubSupPr>
                              <m:ctrlPr>
                                <a:rPr lang="en-US" sz="2400" i="1">
                                  <a:solidFill>
                                    <a:schemeClr val="tx1">
                                      <a:lumMod val="85000"/>
                                      <a:lumOff val="15000"/>
                                    </a:schemeClr>
                                  </a:solidFill>
                                  <a:latin typeface="+mn-lt"/>
                                </a:rPr>
                              </m:ctrlPr>
                            </m:sSubSupPr>
                            <m:e>
                              <m:r>
                                <a:rPr lang="en-US" sz="2400" i="1">
                                  <a:solidFill>
                                    <a:schemeClr val="tx1">
                                      <a:lumMod val="85000"/>
                                      <a:lumOff val="15000"/>
                                    </a:schemeClr>
                                  </a:solidFill>
                                  <a:latin typeface="+mn-lt"/>
                                </a:rPr>
                                <m:t>𝑃</m:t>
                              </m:r>
                            </m:e>
                            <m:sub>
                              <m:r>
                                <a:rPr lang="en-US" sz="2400" i="1">
                                  <a:solidFill>
                                    <a:schemeClr val="tx1">
                                      <a:lumMod val="85000"/>
                                      <a:lumOff val="15000"/>
                                    </a:schemeClr>
                                  </a:solidFill>
                                  <a:latin typeface="+mn-lt"/>
                                </a:rPr>
                                <m:t>𝑧𝑧</m:t>
                              </m:r>
                              <m:r>
                                <a:rPr lang="en-US" sz="2400" i="1">
                                  <a:solidFill>
                                    <a:schemeClr val="tx1">
                                      <a:lumMod val="85000"/>
                                      <a:lumOff val="15000"/>
                                    </a:schemeClr>
                                  </a:solidFill>
                                  <a:latin typeface="+mn-lt"/>
                                </a:rPr>
                                <m:t>,</m:t>
                              </m:r>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r>
                                <a:rPr lang="en-US" sz="2400" i="1">
                                  <a:solidFill>
                                    <a:schemeClr val="tx1">
                                      <a:lumMod val="85000"/>
                                      <a:lumOff val="15000"/>
                                    </a:schemeClr>
                                  </a:solidFill>
                                  <a:latin typeface="+mn-lt"/>
                                </a:rPr>
                                <m:t>𝑘</m:t>
                              </m:r>
                            </m:sub>
                            <m:sup>
                              <m:r>
                                <a:rPr lang="en-US" sz="2400" i="1">
                                  <a:solidFill>
                                    <a:schemeClr val="tx1">
                                      <a:lumMod val="85000"/>
                                      <a:lumOff val="15000"/>
                                    </a:schemeClr>
                                  </a:solidFill>
                                  <a:latin typeface="+mn-lt"/>
                                </a:rPr>
                                <m:t>−1</m:t>
                              </m:r>
                            </m:sup>
                          </m:sSubSup>
                        </m:e>
                        <m:e>
                          <m:sSub>
                            <m:sSubPr>
                              <m:ctrlPr>
                                <a:rPr lang="en-US" sz="2400" i="1">
                                  <a:solidFill>
                                    <a:schemeClr val="tx1">
                                      <a:lumMod val="85000"/>
                                      <a:lumOff val="15000"/>
                                    </a:schemeClr>
                                  </a:solidFill>
                                  <a:latin typeface="+mn-lt"/>
                                </a:rPr>
                              </m:ctrlPr>
                            </m:sSubPr>
                            <m:e>
                              <m:acc>
                                <m:accPr>
                                  <m:chr m:val="̂"/>
                                  <m:ctrlPr>
                                    <a:rPr lang="en-US" sz="2400" i="1">
                                      <a:solidFill>
                                        <a:schemeClr val="tx1">
                                          <a:lumMod val="85000"/>
                                          <a:lumOff val="15000"/>
                                        </a:schemeClr>
                                      </a:solidFill>
                                      <a:latin typeface="+mn-lt"/>
                                    </a:rPr>
                                  </m:ctrlPr>
                                </m:accPr>
                                <m:e>
                                  <m:r>
                                    <a:rPr lang="en-US" sz="2400" i="1">
                                      <a:solidFill>
                                        <a:schemeClr val="tx1">
                                          <a:lumMod val="85000"/>
                                          <a:lumOff val="15000"/>
                                        </a:schemeClr>
                                      </a:solidFill>
                                      <a:latin typeface="+mn-lt"/>
                                    </a:rPr>
                                    <m:t>𝑥</m:t>
                                  </m:r>
                                </m:e>
                              </m:acc>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r>
                            <a:rPr lang="en-US" sz="2400" i="1">
                              <a:solidFill>
                                <a:schemeClr val="tx1">
                                  <a:lumMod val="85000"/>
                                  <a:lumOff val="15000"/>
                                </a:schemeClr>
                              </a:solidFill>
                              <a:latin typeface="+mn-lt"/>
                            </a:rPr>
                            <m:t>=</m:t>
                          </m:r>
                          <m:sSub>
                            <m:sSubPr>
                              <m:ctrlPr>
                                <a:rPr lang="en-US" sz="2400" i="1">
                                  <a:solidFill>
                                    <a:schemeClr val="tx1">
                                      <a:lumMod val="85000"/>
                                      <a:lumOff val="15000"/>
                                    </a:schemeClr>
                                  </a:solidFill>
                                  <a:latin typeface="+mn-lt"/>
                                </a:rPr>
                              </m:ctrlPr>
                            </m:sSubPr>
                            <m:e>
                              <m:acc>
                                <m:accPr>
                                  <m:chr m:val="̂"/>
                                  <m:ctrlPr>
                                    <a:rPr lang="en-US" sz="2400" i="1">
                                      <a:solidFill>
                                        <a:schemeClr val="tx1">
                                          <a:lumMod val="85000"/>
                                          <a:lumOff val="15000"/>
                                        </a:schemeClr>
                                      </a:solidFill>
                                      <a:latin typeface="+mn-lt"/>
                                    </a:rPr>
                                  </m:ctrlPr>
                                </m:accPr>
                                <m:e>
                                  <m:r>
                                    <a:rPr lang="en-US" sz="2400" i="1">
                                      <a:solidFill>
                                        <a:schemeClr val="tx1">
                                          <a:lumMod val="85000"/>
                                          <a:lumOff val="15000"/>
                                        </a:schemeClr>
                                      </a:solidFill>
                                      <a:latin typeface="+mn-lt"/>
                                    </a:rPr>
                                    <m:t>𝑥</m:t>
                                  </m:r>
                                </m:e>
                              </m:acc>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r>
                                <a:rPr lang="en-US" sz="2400" i="1">
                                  <a:solidFill>
                                    <a:schemeClr val="tx1">
                                      <a:lumMod val="85000"/>
                                      <a:lumOff val="15000"/>
                                    </a:schemeClr>
                                  </a:solidFill>
                                  <a:latin typeface="+mn-lt"/>
                                </a:rPr>
                                <m:t>𝑘</m:t>
                              </m:r>
                            </m:sub>
                          </m:sSub>
                          <m:r>
                            <a:rPr lang="en-US" sz="2400" i="1">
                              <a:solidFill>
                                <a:schemeClr val="tx1">
                                  <a:lumMod val="85000"/>
                                  <a:lumOff val="15000"/>
                                </a:schemeClr>
                              </a:solidFill>
                              <a:latin typeface="+mn-lt"/>
                            </a:rPr>
                            <m:t>+</m:t>
                          </m:r>
                          <m:sSub>
                            <m:sSubPr>
                              <m:ctrlPr>
                                <a:rPr lang="en-US" sz="2400" i="1">
                                  <a:solidFill>
                                    <a:schemeClr val="tx1">
                                      <a:lumMod val="85000"/>
                                      <a:lumOff val="15000"/>
                                    </a:schemeClr>
                                  </a:solidFill>
                                  <a:latin typeface="+mn-lt"/>
                                </a:rPr>
                              </m:ctrlPr>
                            </m:sSubPr>
                            <m:e>
                              <m:r>
                                <a:rPr lang="en-US" sz="2400" i="1">
                                  <a:solidFill>
                                    <a:schemeClr val="tx1">
                                      <a:lumMod val="85000"/>
                                      <a:lumOff val="15000"/>
                                    </a:schemeClr>
                                  </a:solidFill>
                                  <a:latin typeface="+mn-lt"/>
                                </a:rPr>
                                <m:t>𝐾</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d>
                            <m:dPr>
                              <m:ctrlPr>
                                <a:rPr lang="en-US" sz="2400" i="1">
                                  <a:solidFill>
                                    <a:schemeClr val="tx1">
                                      <a:lumMod val="85000"/>
                                      <a:lumOff val="15000"/>
                                    </a:schemeClr>
                                  </a:solidFill>
                                  <a:latin typeface="+mn-lt"/>
                                </a:rPr>
                              </m:ctrlPr>
                            </m:dPr>
                            <m:e>
                              <m:sSub>
                                <m:sSubPr>
                                  <m:ctrlPr>
                                    <a:rPr lang="en-US" sz="2400" i="1">
                                      <a:solidFill>
                                        <a:schemeClr val="tx1">
                                          <a:lumMod val="85000"/>
                                          <a:lumOff val="15000"/>
                                        </a:schemeClr>
                                      </a:solidFill>
                                      <a:latin typeface="+mn-lt"/>
                                    </a:rPr>
                                  </m:ctrlPr>
                                </m:sSubPr>
                                <m:e>
                                  <m:r>
                                    <a:rPr lang="en-US" sz="2400" i="1">
                                      <a:solidFill>
                                        <a:schemeClr val="tx1">
                                          <a:lumMod val="85000"/>
                                          <a:lumOff val="15000"/>
                                        </a:schemeClr>
                                      </a:solidFill>
                                      <a:latin typeface="+mn-lt"/>
                                    </a:rPr>
                                    <m:t>𝑧</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r>
                                <a:rPr lang="en-US" sz="2400" i="1">
                                  <a:solidFill>
                                    <a:schemeClr val="tx1">
                                      <a:lumMod val="85000"/>
                                      <a:lumOff val="15000"/>
                                    </a:schemeClr>
                                  </a:solidFill>
                                  <a:latin typeface="+mn-lt"/>
                                </a:rPr>
                                <m:t>−</m:t>
                              </m:r>
                              <m:sSub>
                                <m:sSubPr>
                                  <m:ctrlPr>
                                    <a:rPr lang="en-US" sz="2400" i="1">
                                      <a:solidFill>
                                        <a:schemeClr val="tx1">
                                          <a:lumMod val="85000"/>
                                          <a:lumOff val="15000"/>
                                        </a:schemeClr>
                                      </a:solidFill>
                                      <a:latin typeface="+mn-lt"/>
                                    </a:rPr>
                                  </m:ctrlPr>
                                </m:sSubPr>
                                <m:e>
                                  <m:acc>
                                    <m:accPr>
                                      <m:chr m:val="̂"/>
                                      <m:ctrlPr>
                                        <a:rPr lang="en-US" sz="2400" i="1">
                                          <a:solidFill>
                                            <a:schemeClr val="tx1">
                                              <a:lumMod val="85000"/>
                                              <a:lumOff val="15000"/>
                                            </a:schemeClr>
                                          </a:solidFill>
                                          <a:latin typeface="+mn-lt"/>
                                        </a:rPr>
                                      </m:ctrlPr>
                                    </m:accPr>
                                    <m:e>
                                      <m:r>
                                        <a:rPr lang="en-US" sz="2400" i="1">
                                          <a:solidFill>
                                            <a:schemeClr val="tx1">
                                              <a:lumMod val="85000"/>
                                              <a:lumOff val="15000"/>
                                            </a:schemeClr>
                                          </a:solidFill>
                                          <a:latin typeface="+mn-lt"/>
                                        </a:rPr>
                                        <m:t>𝑧</m:t>
                                      </m:r>
                                    </m:e>
                                  </m:acc>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r>
                                    <a:rPr lang="en-US" sz="2400" i="1">
                                      <a:solidFill>
                                        <a:schemeClr val="tx1">
                                          <a:lumMod val="85000"/>
                                          <a:lumOff val="15000"/>
                                        </a:schemeClr>
                                      </a:solidFill>
                                      <a:latin typeface="+mn-lt"/>
                                    </a:rPr>
                                    <m:t>𝑘</m:t>
                                  </m:r>
                                </m:sub>
                              </m:sSub>
                            </m:e>
                          </m:d>
                        </m:e>
                        <m:e>
                          <m:sSub>
                            <m:sSubPr>
                              <m:ctrlPr>
                                <a:rPr lang="en-US" sz="2400" i="1">
                                  <a:solidFill>
                                    <a:schemeClr val="tx1">
                                      <a:lumMod val="85000"/>
                                      <a:lumOff val="15000"/>
                                    </a:schemeClr>
                                  </a:solidFill>
                                  <a:latin typeface="+mn-lt"/>
                                </a:rPr>
                              </m:ctrlPr>
                            </m:sSubPr>
                            <m:e>
                              <m:r>
                                <a:rPr lang="en-US" sz="2400" i="1">
                                  <a:solidFill>
                                    <a:schemeClr val="tx1">
                                      <a:lumMod val="85000"/>
                                      <a:lumOff val="15000"/>
                                    </a:schemeClr>
                                  </a:solidFill>
                                  <a:latin typeface="+mn-lt"/>
                                </a:rPr>
                                <m:t>𝑃</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r>
                            <a:rPr lang="en-US" sz="2400" i="1">
                              <a:solidFill>
                                <a:schemeClr val="tx1">
                                  <a:lumMod val="85000"/>
                                  <a:lumOff val="15000"/>
                                </a:schemeClr>
                              </a:solidFill>
                              <a:latin typeface="+mn-lt"/>
                            </a:rPr>
                            <m:t>=</m:t>
                          </m:r>
                          <m:sSub>
                            <m:sSubPr>
                              <m:ctrlPr>
                                <a:rPr lang="en-US" sz="2400" i="1">
                                  <a:solidFill>
                                    <a:schemeClr val="tx1">
                                      <a:lumMod val="85000"/>
                                      <a:lumOff val="15000"/>
                                    </a:schemeClr>
                                  </a:solidFill>
                                  <a:latin typeface="+mn-lt"/>
                                </a:rPr>
                              </m:ctrlPr>
                            </m:sSubPr>
                            <m:e>
                              <m:r>
                                <a:rPr lang="en-US" sz="2400" i="1">
                                  <a:solidFill>
                                    <a:schemeClr val="tx1">
                                      <a:lumMod val="85000"/>
                                      <a:lumOff val="15000"/>
                                    </a:schemeClr>
                                  </a:solidFill>
                                  <a:latin typeface="+mn-lt"/>
                                </a:rPr>
                                <m:t>𝑃</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r>
                                <a:rPr lang="en-US" sz="2400" i="1">
                                  <a:solidFill>
                                    <a:schemeClr val="tx1">
                                      <a:lumMod val="85000"/>
                                      <a:lumOff val="15000"/>
                                    </a:schemeClr>
                                  </a:solidFill>
                                  <a:latin typeface="+mn-lt"/>
                                </a:rPr>
                                <m:t>𝑘</m:t>
                              </m:r>
                            </m:sub>
                          </m:sSub>
                          <m:r>
                            <a:rPr lang="en-US" sz="2400" i="1">
                              <a:solidFill>
                                <a:schemeClr val="tx1">
                                  <a:lumMod val="85000"/>
                                  <a:lumOff val="15000"/>
                                </a:schemeClr>
                              </a:solidFill>
                              <a:latin typeface="+mn-lt"/>
                            </a:rPr>
                            <m:t>−</m:t>
                          </m:r>
                          <m:sSub>
                            <m:sSubPr>
                              <m:ctrlPr>
                                <a:rPr lang="en-US" sz="2400" i="1">
                                  <a:solidFill>
                                    <a:schemeClr val="tx1">
                                      <a:lumMod val="85000"/>
                                      <a:lumOff val="15000"/>
                                    </a:schemeClr>
                                  </a:solidFill>
                                  <a:latin typeface="+mn-lt"/>
                                </a:rPr>
                              </m:ctrlPr>
                            </m:sSubPr>
                            <m:e>
                              <m:r>
                                <a:rPr lang="en-US" sz="2400" i="1">
                                  <a:solidFill>
                                    <a:schemeClr val="tx1">
                                      <a:lumMod val="85000"/>
                                      <a:lumOff val="15000"/>
                                    </a:schemeClr>
                                  </a:solidFill>
                                  <a:latin typeface="+mn-lt"/>
                                </a:rPr>
                                <m:t>𝐾</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Sub>
                          <m:sSub>
                            <m:sSubPr>
                              <m:ctrlPr>
                                <a:rPr lang="en-US" sz="2400" i="1">
                                  <a:solidFill>
                                    <a:schemeClr val="tx1">
                                      <a:lumMod val="85000"/>
                                      <a:lumOff val="15000"/>
                                    </a:schemeClr>
                                  </a:solidFill>
                                  <a:latin typeface="+mn-lt"/>
                                </a:rPr>
                              </m:ctrlPr>
                            </m:sSubPr>
                            <m:e>
                              <m:r>
                                <a:rPr lang="en-US" sz="2400" i="1">
                                  <a:solidFill>
                                    <a:schemeClr val="tx1">
                                      <a:lumMod val="85000"/>
                                      <a:lumOff val="15000"/>
                                    </a:schemeClr>
                                  </a:solidFill>
                                  <a:latin typeface="+mn-lt"/>
                                </a:rPr>
                                <m:t>𝑃</m:t>
                              </m:r>
                            </m:e>
                            <m:sub>
                              <m:r>
                                <a:rPr lang="en-US" sz="2400" i="1">
                                  <a:solidFill>
                                    <a:schemeClr val="tx1">
                                      <a:lumMod val="85000"/>
                                      <a:lumOff val="15000"/>
                                    </a:schemeClr>
                                  </a:solidFill>
                                  <a:latin typeface="+mn-lt"/>
                                </a:rPr>
                                <m:t>𝑧𝑧</m:t>
                              </m:r>
                              <m:r>
                                <a:rPr lang="en-US" sz="2400" i="1">
                                  <a:solidFill>
                                    <a:schemeClr val="tx1">
                                      <a:lumMod val="85000"/>
                                      <a:lumOff val="15000"/>
                                    </a:schemeClr>
                                  </a:solidFill>
                                  <a:latin typeface="+mn-lt"/>
                                </a:rPr>
                                <m:t>,</m:t>
                              </m:r>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r>
                                <a:rPr lang="en-US" sz="2400" i="1">
                                  <a:solidFill>
                                    <a:schemeClr val="tx1">
                                      <a:lumMod val="85000"/>
                                      <a:lumOff val="15000"/>
                                    </a:schemeClr>
                                  </a:solidFill>
                                  <a:latin typeface="+mn-lt"/>
                                </a:rPr>
                                <m:t>𝑘</m:t>
                              </m:r>
                            </m:sub>
                          </m:sSub>
                          <m:sSubSup>
                            <m:sSubSupPr>
                              <m:ctrlPr>
                                <a:rPr lang="en-US" sz="2400" i="1">
                                  <a:solidFill>
                                    <a:schemeClr val="tx1">
                                      <a:lumMod val="85000"/>
                                      <a:lumOff val="15000"/>
                                    </a:schemeClr>
                                  </a:solidFill>
                                  <a:latin typeface="+mn-lt"/>
                                </a:rPr>
                              </m:ctrlPr>
                            </m:sSubSupPr>
                            <m:e>
                              <m:r>
                                <a:rPr lang="en-US" sz="2400" i="1">
                                  <a:solidFill>
                                    <a:schemeClr val="tx1">
                                      <a:lumMod val="85000"/>
                                      <a:lumOff val="15000"/>
                                    </a:schemeClr>
                                  </a:solidFill>
                                  <a:latin typeface="+mn-lt"/>
                                </a:rPr>
                                <m:t>𝐾</m:t>
                              </m:r>
                            </m:e>
                            <m:sub>
                              <m:r>
                                <a:rPr lang="en-US" sz="2400" i="1">
                                  <a:solidFill>
                                    <a:schemeClr val="tx1">
                                      <a:lumMod val="85000"/>
                                      <a:lumOff val="15000"/>
                                    </a:schemeClr>
                                  </a:solidFill>
                                  <a:latin typeface="+mn-lt"/>
                                </a:rPr>
                                <m:t>𝑘</m:t>
                              </m:r>
                              <m:r>
                                <a:rPr lang="en-US" sz="2400" i="1">
                                  <a:solidFill>
                                    <a:schemeClr val="tx1">
                                      <a:lumMod val="85000"/>
                                      <a:lumOff val="15000"/>
                                    </a:schemeClr>
                                  </a:solidFill>
                                  <a:latin typeface="+mn-lt"/>
                                </a:rPr>
                                <m:t>+1</m:t>
                              </m:r>
                            </m:sub>
                            <m:sup>
                              <m:r>
                                <m:rPr>
                                  <m:sty m:val="p"/>
                                </m:rPr>
                                <a:rPr lang="en-US" sz="2400" i="1">
                                  <a:solidFill>
                                    <a:schemeClr val="tx1">
                                      <a:lumMod val="85000"/>
                                      <a:lumOff val="15000"/>
                                    </a:schemeClr>
                                  </a:solidFill>
                                  <a:latin typeface="+mn-lt"/>
                                </a:rPr>
                                <m:t>T</m:t>
                              </m:r>
                            </m:sup>
                          </m:sSubSup>
                        </m:e>
                      </m:eqArr>
                    </m:oMath>
                  </m:oMathPara>
                </a14:m>
                <a:endParaRPr lang="en-US" sz="2400" i="1" dirty="0">
                  <a:solidFill>
                    <a:schemeClr val="tx1">
                      <a:lumMod val="85000"/>
                      <a:lumOff val="15000"/>
                    </a:schemeClr>
                  </a:solidFill>
                  <a:latin typeface="+mn-lt"/>
                </a:endParaRPr>
              </a:p>
              <a:p>
                <a:endParaRPr lang="en-US" dirty="0"/>
              </a:p>
            </p:txBody>
          </p:sp>
        </mc:Choice>
        <mc:Fallback>
          <p:sp>
            <p:nvSpPr>
              <p:cNvPr id="2" name="Content Placeholder 1">
                <a:extLst>
                  <a:ext uri="{FF2B5EF4-FFF2-40B4-BE49-F238E27FC236}">
                    <a16:creationId xmlns:a16="http://schemas.microsoft.com/office/drawing/2014/main" id="{5A505FAF-F400-AB42-9FD9-E2597E79C451}"/>
                  </a:ext>
                </a:extLst>
              </p:cNvPr>
              <p:cNvSpPr>
                <a:spLocks noGrp="1" noRot="1" noChangeAspect="1" noMove="1" noResize="1" noEditPoints="1" noAdjustHandles="1" noChangeArrowheads="1" noChangeShapeType="1" noTextEdit="1"/>
              </p:cNvSpPr>
              <p:nvPr>
                <p:ph idx="1"/>
              </p:nvPr>
            </p:nvSpPr>
            <p:spPr>
              <a:xfrm>
                <a:off x="413657" y="1709058"/>
                <a:ext cx="8159069" cy="4397568"/>
              </a:xfrm>
              <a:blipFill>
                <a:blip r:embed="rId2"/>
                <a:stretch>
                  <a:fillRect l="-1089" t="-115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9C089CE-89AA-0C45-AC19-8D542B162939}"/>
              </a:ext>
            </a:extLst>
          </p:cNvPr>
          <p:cNvSpPr>
            <a:spLocks noGrp="1"/>
          </p:cNvSpPr>
          <p:nvPr>
            <p:ph type="title"/>
          </p:nvPr>
        </p:nvSpPr>
        <p:spPr>
          <a:xfrm>
            <a:off x="1270793" y="762521"/>
            <a:ext cx="6602413" cy="656863"/>
          </a:xfrm>
        </p:spPr>
        <p:txBody>
          <a:bodyPr>
            <a:normAutofit fontScale="90000"/>
          </a:bodyPr>
          <a:lstStyle/>
          <a:p>
            <a:pPr algn="ctr"/>
            <a:r>
              <a:rPr lang="en-US" dirty="0"/>
              <a:t>Unscented Kalman Filter</a:t>
            </a:r>
          </a:p>
        </p:txBody>
      </p:sp>
    </p:spTree>
    <p:extLst>
      <p:ext uri="{BB962C8B-B14F-4D97-AF65-F5344CB8AC3E}">
        <p14:creationId xmlns:p14="http://schemas.microsoft.com/office/powerpoint/2010/main" val="154536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179473D-0948-C547-958D-56668CD5562A}"/>
                  </a:ext>
                </a:extLst>
              </p:cNvPr>
              <p:cNvSpPr>
                <a:spLocks noGrp="1"/>
              </p:cNvSpPr>
              <p:nvPr>
                <p:ph idx="1"/>
              </p:nvPr>
            </p:nvSpPr>
            <p:spPr>
              <a:xfrm>
                <a:off x="416266" y="1768229"/>
                <a:ext cx="8115526" cy="3957395"/>
              </a:xfrm>
            </p:spPr>
            <p:txBody>
              <a:bodyPr/>
              <a:lstStyle/>
              <a:p>
                <a:pPr marL="342900" indent="-342900">
                  <a:buFont typeface="Arial" panose="020B0604020202020204" pitchFamily="34" charset="0"/>
                  <a:buChar char="•"/>
                </a:pPr>
                <a:r>
                  <a:rPr lang="en-US" sz="2200" dirty="0">
                    <a:solidFill>
                      <a:schemeClr val="tx1">
                        <a:lumMod val="85000"/>
                        <a:lumOff val="15000"/>
                      </a:schemeClr>
                    </a:solidFill>
                    <a:latin typeface="+mn-lt"/>
                  </a:rPr>
                  <a:t>The KF state model for the mobile robot is given by </a:t>
                </a:r>
                <a:r>
                  <a:rPr lang="en-US" sz="2200" i="1" dirty="0">
                    <a:solidFill>
                      <a:schemeClr val="tx1">
                        <a:lumMod val="85000"/>
                        <a:lumOff val="15000"/>
                      </a:schemeClr>
                    </a:solidFill>
                    <a:latin typeface="+mn-lt"/>
                  </a:rPr>
                  <a:t>:</a:t>
                </a:r>
              </a:p>
              <a:p>
                <a:pPr algn="ctr"/>
                <a14:m>
                  <m:oMath xmlns:m="http://schemas.openxmlformats.org/officeDocument/2006/math">
                    <m:sSubSup>
                      <m:sSubSupPr>
                        <m:ctrlPr>
                          <a:rPr lang="en-US" sz="2200" i="1">
                            <a:solidFill>
                              <a:schemeClr val="tx1">
                                <a:lumMod val="85000"/>
                                <a:lumOff val="15000"/>
                              </a:schemeClr>
                            </a:solidFill>
                            <a:latin typeface="+mn-lt"/>
                          </a:rPr>
                        </m:ctrlPr>
                      </m:sSubSup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𝑉</m:t>
                            </m:r>
                          </m:e>
                        </m:acc>
                      </m:e>
                      <m:sub>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up>
                        <m:r>
                          <a:rPr lang="en-US" sz="2200" i="1">
                            <a:solidFill>
                              <a:schemeClr val="tx1">
                                <a:lumMod val="85000"/>
                                <a:lumOff val="15000"/>
                              </a:schemeClr>
                            </a:solidFill>
                            <a:latin typeface="+mn-lt"/>
                          </a:rPr>
                          <m:t>−</m:t>
                        </m:r>
                      </m:sup>
                    </m:sSubSup>
                    <m:r>
                      <a:rPr lang="en-US" sz="2200" i="1">
                        <a:solidFill>
                          <a:schemeClr val="tx1">
                            <a:lumMod val="85000"/>
                            <a:lumOff val="15000"/>
                          </a:schemeClr>
                        </a:solidFill>
                        <a:latin typeface="+mn-lt"/>
                      </a:rPr>
                      <m:t>=</m:t>
                    </m:r>
                    <m:d>
                      <m:dPr>
                        <m:begChr m:val="["/>
                        <m:endChr m:val="]"/>
                        <m:ctrlPr>
                          <a:rPr lang="en-US" sz="2200" i="1">
                            <a:solidFill>
                              <a:schemeClr val="tx1">
                                <a:lumMod val="85000"/>
                                <a:lumOff val="15000"/>
                              </a:schemeClr>
                            </a:solidFill>
                            <a:latin typeface="+mn-lt"/>
                          </a:rPr>
                        </m:ctrlPr>
                      </m:dPr>
                      <m:e>
                        <m:eqArr>
                          <m:eqArrPr>
                            <m:ctrlPr>
                              <a:rPr lang="en-US" sz="2200" i="1">
                                <a:solidFill>
                                  <a:schemeClr val="tx1">
                                    <a:lumMod val="85000"/>
                                    <a:lumOff val="15000"/>
                                  </a:schemeClr>
                                </a:solidFill>
                                <a:latin typeface="+mn-lt"/>
                              </a:rPr>
                            </m:ctrlPr>
                          </m:eqArrPr>
                          <m:e>
                            <m:r>
                              <a:rPr lang="en-US" sz="2200" i="1">
                                <a:solidFill>
                                  <a:schemeClr val="tx1">
                                    <a:lumMod val="85000"/>
                                    <a:lumOff val="15000"/>
                                  </a:schemeClr>
                                </a:solidFill>
                                <a:latin typeface="+mn-lt"/>
                              </a:rPr>
                              <m:t>&amp;</m:t>
                            </m:r>
                            <m:sSubSup>
                              <m:sSubSupPr>
                                <m:ctrlPr>
                                  <a:rPr lang="en-US" sz="2200" i="1">
                                    <a:solidFill>
                                      <a:schemeClr val="tx1">
                                        <a:lumMod val="85000"/>
                                        <a:lumOff val="15000"/>
                                      </a:schemeClr>
                                    </a:solidFill>
                                    <a:latin typeface="+mn-lt"/>
                                  </a:rPr>
                                </m:ctrlPr>
                              </m:sSubSup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𝑣</m:t>
                                    </m:r>
                                  </m:e>
                                </m:acc>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up>
                                <m:r>
                                  <a:rPr lang="en-US" sz="2200" i="1">
                                    <a:solidFill>
                                      <a:schemeClr val="tx1">
                                        <a:lumMod val="85000"/>
                                        <a:lumOff val="15000"/>
                                      </a:schemeClr>
                                    </a:solidFill>
                                    <a:latin typeface="+mn-lt"/>
                                  </a:rPr>
                                  <m:t>−</m:t>
                                </m:r>
                              </m:sup>
                            </m:sSubSup>
                          </m:e>
                          <m:e>
                            <m:r>
                              <a:rPr lang="en-US" sz="2200" i="1">
                                <a:solidFill>
                                  <a:schemeClr val="tx1">
                                    <a:lumMod val="85000"/>
                                    <a:lumOff val="15000"/>
                                  </a:schemeClr>
                                </a:solidFill>
                                <a:latin typeface="+mn-lt"/>
                              </a:rPr>
                              <m:t>&amp;</m:t>
                            </m:r>
                            <m:sSubSup>
                              <m:sSubSupPr>
                                <m:ctrlPr>
                                  <a:rPr lang="en-US" sz="2200" i="1">
                                    <a:solidFill>
                                      <a:schemeClr val="tx1">
                                        <a:lumMod val="85000"/>
                                        <a:lumOff val="15000"/>
                                      </a:schemeClr>
                                    </a:solidFill>
                                    <a:latin typeface="+mn-lt"/>
                                  </a:rPr>
                                </m:ctrlPr>
                              </m:sSubSup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𝜔</m:t>
                                    </m:r>
                                  </m:e>
                                </m:acc>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up>
                                <m:r>
                                  <a:rPr lang="en-US" sz="2200" i="1">
                                    <a:solidFill>
                                      <a:schemeClr val="tx1">
                                        <a:lumMod val="85000"/>
                                        <a:lumOff val="15000"/>
                                      </a:schemeClr>
                                    </a:solidFill>
                                    <a:latin typeface="+mn-lt"/>
                                  </a:rPr>
                                  <m:t>−</m:t>
                                </m:r>
                              </m:sup>
                            </m:sSubSup>
                          </m:e>
                        </m:eqArr>
                      </m:e>
                    </m:d>
                    <m:r>
                      <a:rPr lang="en-US" sz="2200" i="1">
                        <a:solidFill>
                          <a:schemeClr val="tx1">
                            <a:lumMod val="85000"/>
                            <a:lumOff val="15000"/>
                          </a:schemeClr>
                        </a:solidFill>
                        <a:latin typeface="+mn-lt"/>
                      </a:rPr>
                      <m:t>=</m:t>
                    </m:r>
                    <m:d>
                      <m:dPr>
                        <m:begChr m:val="["/>
                        <m:endChr m:val="]"/>
                        <m:ctrlPr>
                          <a:rPr lang="en-US" sz="2200" i="1">
                            <a:solidFill>
                              <a:schemeClr val="tx1">
                                <a:lumMod val="85000"/>
                                <a:lumOff val="15000"/>
                              </a:schemeClr>
                            </a:solidFill>
                            <a:latin typeface="+mn-lt"/>
                          </a:rPr>
                        </m:ctrlPr>
                      </m:dPr>
                      <m:e>
                        <m:eqArr>
                          <m:eqArrPr>
                            <m:ctrlPr>
                              <a:rPr lang="en-US" sz="2200" i="1">
                                <a:solidFill>
                                  <a:schemeClr val="tx1">
                                    <a:lumMod val="85000"/>
                                    <a:lumOff val="15000"/>
                                  </a:schemeClr>
                                </a:solidFill>
                                <a:latin typeface="+mn-lt"/>
                              </a:rPr>
                            </m:ctrlPr>
                          </m:eqArrPr>
                          <m:e>
                            <m:sSub>
                              <m:sSubPr>
                                <m:ctrlPr>
                                  <a:rPr lang="en-US" sz="2200" i="1">
                                    <a:solidFill>
                                      <a:schemeClr val="tx1">
                                        <a:lumMod val="85000"/>
                                        <a:lumOff val="15000"/>
                                      </a:schemeClr>
                                    </a:solidFill>
                                    <a:latin typeface="+mn-lt"/>
                                  </a:rPr>
                                </m:ctrlPr>
                              </m:sSub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𝑣</m:t>
                                    </m:r>
                                  </m:e>
                                </m:acc>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sub>
                            </m:sSub>
                          </m:e>
                          <m:e>
                            <m:sSub>
                              <m:sSubPr>
                                <m:ctrlPr>
                                  <a:rPr lang="en-US" sz="2200" i="1">
                                    <a:solidFill>
                                      <a:schemeClr val="tx1">
                                        <a:lumMod val="85000"/>
                                        <a:lumOff val="15000"/>
                                      </a:schemeClr>
                                    </a:solidFill>
                                    <a:latin typeface="+mn-lt"/>
                                  </a:rPr>
                                </m:ctrlPr>
                              </m:sSub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𝜔</m:t>
                                    </m:r>
                                  </m:e>
                                </m:acc>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sub>
                            </m:sSub>
                          </m:e>
                        </m:eqArr>
                      </m:e>
                    </m:d>
                    <m:r>
                      <a:rPr lang="en-US" sz="2200" i="1">
                        <a:solidFill>
                          <a:schemeClr val="tx1">
                            <a:lumMod val="85000"/>
                            <a:lumOff val="15000"/>
                          </a:schemeClr>
                        </a:solidFill>
                        <a:latin typeface="+mn-lt"/>
                      </a:rPr>
                      <m:t>+</m:t>
                    </m:r>
                    <m:sSup>
                      <m:sSupPr>
                        <m:ctrlPr>
                          <a:rPr lang="en-US" sz="2200" i="1">
                            <a:solidFill>
                              <a:schemeClr val="tx1">
                                <a:lumMod val="85000"/>
                                <a:lumOff val="15000"/>
                              </a:schemeClr>
                            </a:solidFill>
                            <a:latin typeface="+mn-lt"/>
                          </a:rPr>
                        </m:ctrlPr>
                      </m:sSup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𝑀</m:t>
                            </m:r>
                          </m:e>
                        </m:acc>
                      </m:e>
                      <m:sup>
                        <m:r>
                          <a:rPr lang="en-US" sz="2200" i="1">
                            <a:solidFill>
                              <a:schemeClr val="tx1">
                                <a:lumMod val="85000"/>
                                <a:lumOff val="15000"/>
                              </a:schemeClr>
                            </a:solidFill>
                            <a:latin typeface="+mn-lt"/>
                          </a:rPr>
                          <m:t>−1</m:t>
                        </m:r>
                      </m:sup>
                    </m:sSup>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𝐵</m:t>
                        </m:r>
                      </m:e>
                    </m:acc>
                    <m:sSub>
                      <m:sSubPr>
                        <m:ctrlPr>
                          <a:rPr lang="en-US" sz="2200" i="1">
                            <a:solidFill>
                              <a:schemeClr val="tx1">
                                <a:lumMod val="85000"/>
                                <a:lumOff val="15000"/>
                              </a:schemeClr>
                            </a:solidFill>
                            <a:latin typeface="+mn-lt"/>
                          </a:rPr>
                        </m:ctrlPr>
                      </m:sSubPr>
                      <m:e>
                        <m:r>
                          <a:rPr lang="en-US" sz="2200" i="1">
                            <a:solidFill>
                              <a:schemeClr val="tx1">
                                <a:lumMod val="85000"/>
                                <a:lumOff val="15000"/>
                              </a:schemeClr>
                            </a:solidFill>
                            <a:latin typeface="+mn-lt"/>
                          </a:rPr>
                          <m:t>𝜏</m:t>
                        </m:r>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sub>
                    </m:sSub>
                    <m:r>
                      <a:rPr lang="en-US" sz="2200" i="1">
                        <a:solidFill>
                          <a:schemeClr val="tx1">
                            <a:lumMod val="85000"/>
                            <a:lumOff val="15000"/>
                          </a:schemeClr>
                        </a:solidFill>
                        <a:latin typeface="+mn-lt"/>
                      </a:rPr>
                      <m:t>⋅</m:t>
                    </m:r>
                    <m:r>
                      <m:rPr>
                        <m:sty m:val="p"/>
                      </m:rPr>
                      <a:rPr lang="en-US" sz="2200" i="1">
                        <a:solidFill>
                          <a:schemeClr val="tx1">
                            <a:lumMod val="85000"/>
                            <a:lumOff val="15000"/>
                          </a:schemeClr>
                        </a:solidFill>
                        <a:latin typeface="+mn-lt"/>
                      </a:rPr>
                      <m:t>Δ</m:t>
                    </m:r>
                    <m:r>
                      <a:rPr lang="en-US" sz="2200" i="1">
                        <a:solidFill>
                          <a:schemeClr val="tx1">
                            <a:lumMod val="85000"/>
                            <a:lumOff val="15000"/>
                          </a:schemeClr>
                        </a:solidFill>
                        <a:latin typeface="+mn-lt"/>
                      </a:rPr>
                      <m:t>𝑡</m:t>
                    </m:r>
                    <m:r>
                      <a:rPr lang="en-US" sz="2200" i="1">
                        <a:solidFill>
                          <a:schemeClr val="tx1">
                            <a:lumMod val="85000"/>
                            <a:lumOff val="15000"/>
                          </a:schemeClr>
                        </a:solidFill>
                        <a:latin typeface="+mn-lt"/>
                      </a:rPr>
                      <m:t>+</m:t>
                    </m:r>
                    <m:sSub>
                      <m:sSubPr>
                        <m:ctrlPr>
                          <a:rPr lang="en-US" sz="2200" i="1">
                            <a:solidFill>
                              <a:schemeClr val="tx1">
                                <a:lumMod val="85000"/>
                                <a:lumOff val="15000"/>
                              </a:schemeClr>
                            </a:solidFill>
                            <a:latin typeface="+mn-lt"/>
                          </a:rPr>
                        </m:ctrlPr>
                      </m:sSubPr>
                      <m:e>
                        <m:r>
                          <a:rPr lang="en-US" sz="2200" i="1">
                            <a:solidFill>
                              <a:schemeClr val="tx1">
                                <a:lumMod val="85000"/>
                                <a:lumOff val="15000"/>
                              </a:schemeClr>
                            </a:solidFill>
                            <a:latin typeface="+mn-lt"/>
                          </a:rPr>
                          <m:t>𝛼</m:t>
                        </m:r>
                      </m:e>
                      <m:sub>
                        <m:r>
                          <a:rPr lang="en-US" sz="2200" i="1">
                            <a:solidFill>
                              <a:schemeClr val="tx1">
                                <a:lumMod val="85000"/>
                                <a:lumOff val="15000"/>
                              </a:schemeClr>
                            </a:solidFill>
                            <a:latin typeface="+mn-lt"/>
                          </a:rPr>
                          <m:t>𝑘</m:t>
                        </m:r>
                      </m:sub>
                    </m:sSub>
                  </m:oMath>
                </a14:m>
                <a:r>
                  <a:rPr lang="en-US" sz="2200" i="1" dirty="0">
                    <a:solidFill>
                      <a:schemeClr val="tx1">
                        <a:lumMod val="85000"/>
                        <a:lumOff val="15000"/>
                      </a:schemeClr>
                    </a:solidFill>
                    <a:latin typeface="+mn-lt"/>
                  </a:rPr>
                  <a:t> </a:t>
                </a:r>
              </a:p>
              <a:p>
                <a:endParaRPr lang="en-US" sz="2200" i="1" dirty="0">
                  <a:solidFill>
                    <a:schemeClr val="tx1">
                      <a:lumMod val="85000"/>
                      <a:lumOff val="15000"/>
                    </a:schemeClr>
                  </a:solidFill>
                  <a:latin typeface="+mn-lt"/>
                </a:endParaRPr>
              </a:p>
              <a:p>
                <a:pPr marL="342900" indent="-342900">
                  <a:buFont typeface="Arial" panose="020B0604020202020204" pitchFamily="34" charset="0"/>
                  <a:buChar char="•"/>
                </a:pPr>
                <a:r>
                  <a:rPr lang="en-US" sz="2200" dirty="0">
                    <a:solidFill>
                      <a:schemeClr val="tx1">
                        <a:lumMod val="85000"/>
                        <a:lumOff val="15000"/>
                      </a:schemeClr>
                    </a:solidFill>
                    <a:latin typeface="+mn-lt"/>
                  </a:rPr>
                  <a:t>Incase of the UKF, the measurement model for the kinematics is given by</a:t>
                </a:r>
                <a:r>
                  <a:rPr lang="en-US" sz="2200" i="1" dirty="0">
                    <a:solidFill>
                      <a:schemeClr val="tx1">
                        <a:lumMod val="85000"/>
                        <a:lumOff val="15000"/>
                      </a:schemeClr>
                    </a:solidFill>
                    <a:latin typeface="+mn-lt"/>
                  </a:rPr>
                  <a:t>:</a:t>
                </a:r>
              </a:p>
              <a:p>
                <a:pPr algn="ctr"/>
                <a14:m>
                  <m:oMath xmlns:m="http://schemas.openxmlformats.org/officeDocument/2006/math">
                    <m:sSub>
                      <m:sSubPr>
                        <m:ctrlPr>
                          <a:rPr lang="en-US" sz="2200" i="1">
                            <a:solidFill>
                              <a:schemeClr val="tx1">
                                <a:lumMod val="85000"/>
                                <a:lumOff val="15000"/>
                              </a:schemeClr>
                            </a:solidFill>
                            <a:latin typeface="+mn-lt"/>
                          </a:rPr>
                        </m:ctrlPr>
                      </m:sSub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𝑃</m:t>
                            </m:r>
                          </m:e>
                        </m:acc>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Sub>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h</m:t>
                    </m:r>
                    <m:d>
                      <m:dPr>
                        <m:ctrlPr>
                          <a:rPr lang="en-US" sz="2200" i="1">
                            <a:solidFill>
                              <a:schemeClr val="tx1">
                                <a:lumMod val="85000"/>
                                <a:lumOff val="15000"/>
                              </a:schemeClr>
                            </a:solidFill>
                            <a:latin typeface="+mn-lt"/>
                          </a:rPr>
                        </m:ctrlPr>
                      </m:dPr>
                      <m:e>
                        <m:sSubSup>
                          <m:sSubSupPr>
                            <m:ctrlPr>
                              <a:rPr lang="en-US" sz="2200" i="1">
                                <a:solidFill>
                                  <a:schemeClr val="tx1">
                                    <a:lumMod val="85000"/>
                                    <a:lumOff val="15000"/>
                                  </a:schemeClr>
                                </a:solidFill>
                                <a:latin typeface="+mn-lt"/>
                              </a:rPr>
                            </m:ctrlPr>
                          </m:sSubSup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𝑃</m:t>
                                </m:r>
                              </m:e>
                            </m:acc>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up>
                            <m:r>
                              <a:rPr lang="en-US" sz="2200" i="1">
                                <a:solidFill>
                                  <a:schemeClr val="tx1">
                                    <a:lumMod val="85000"/>
                                    <a:lumOff val="15000"/>
                                  </a:schemeClr>
                                </a:solidFill>
                                <a:latin typeface="+mn-lt"/>
                              </a:rPr>
                              <m:t>−</m:t>
                            </m:r>
                          </m:sup>
                        </m:sSubSup>
                        <m:r>
                          <a:rPr lang="en-US" sz="2200" i="1">
                            <a:solidFill>
                              <a:schemeClr val="tx1">
                                <a:lumMod val="85000"/>
                                <a:lumOff val="15000"/>
                              </a:schemeClr>
                            </a:solidFill>
                            <a:latin typeface="+mn-lt"/>
                          </a:rPr>
                          <m:t>,</m:t>
                        </m:r>
                        <m:sSub>
                          <m:sSubPr>
                            <m:ctrlPr>
                              <a:rPr lang="en-US" sz="2200" i="1">
                                <a:solidFill>
                                  <a:schemeClr val="tx1">
                                    <a:lumMod val="85000"/>
                                    <a:lumOff val="15000"/>
                                  </a:schemeClr>
                                </a:solidFill>
                                <a:latin typeface="+mn-lt"/>
                              </a:rPr>
                            </m:ctrlPr>
                          </m:sSubPr>
                          <m:e>
                            <m:r>
                              <a:rPr lang="en-US" sz="2200" i="1">
                                <a:solidFill>
                                  <a:schemeClr val="tx1">
                                    <a:lumMod val="85000"/>
                                    <a:lumOff val="15000"/>
                                  </a:schemeClr>
                                </a:solidFill>
                                <a:latin typeface="+mn-lt"/>
                              </a:rPr>
                              <m:t>𝛾</m:t>
                            </m:r>
                          </m:e>
                          <m:sub>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Sub>
                      </m:e>
                    </m:d>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h</m:t>
                    </m:r>
                    <m:d>
                      <m:dPr>
                        <m:begChr m:val="["/>
                        <m:endChr m:val="]"/>
                        <m:ctrlPr>
                          <a:rPr lang="en-US" sz="2200" i="1">
                            <a:solidFill>
                              <a:schemeClr val="tx1">
                                <a:lumMod val="85000"/>
                                <a:lumOff val="15000"/>
                              </a:schemeClr>
                            </a:solidFill>
                            <a:latin typeface="+mn-lt"/>
                          </a:rPr>
                        </m:ctrlPr>
                      </m:dPr>
                      <m:e>
                        <m:eqArr>
                          <m:eqArrPr>
                            <m:ctrlPr>
                              <a:rPr lang="en-US" sz="2200" i="1">
                                <a:solidFill>
                                  <a:schemeClr val="tx1">
                                    <a:lumMod val="85000"/>
                                    <a:lumOff val="15000"/>
                                  </a:schemeClr>
                                </a:solidFill>
                                <a:latin typeface="+mn-lt"/>
                              </a:rPr>
                            </m:ctrlPr>
                          </m:eqArrPr>
                          <m:e>
                            <m:r>
                              <a:rPr lang="en-US" sz="2200" i="1">
                                <a:solidFill>
                                  <a:schemeClr val="tx1">
                                    <a:lumMod val="85000"/>
                                    <a:lumOff val="15000"/>
                                  </a:schemeClr>
                                </a:solidFill>
                                <a:latin typeface="+mn-lt"/>
                              </a:rPr>
                              <m:t>&amp;</m:t>
                            </m:r>
                            <m:sSubSup>
                              <m:sSubSupPr>
                                <m:ctrlPr>
                                  <a:rPr lang="en-US" sz="2200" i="1">
                                    <a:solidFill>
                                      <a:schemeClr val="tx1">
                                        <a:lumMod val="85000"/>
                                        <a:lumOff val="15000"/>
                                      </a:schemeClr>
                                    </a:solidFill>
                                    <a:latin typeface="+mn-lt"/>
                                  </a:rPr>
                                </m:ctrlPr>
                              </m:sSubSup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𝑥</m:t>
                                    </m:r>
                                  </m:e>
                                </m:acc>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up>
                                <m:r>
                                  <a:rPr lang="en-US" sz="2200" i="1">
                                    <a:solidFill>
                                      <a:schemeClr val="tx1">
                                        <a:lumMod val="85000"/>
                                        <a:lumOff val="15000"/>
                                      </a:schemeClr>
                                    </a:solidFill>
                                    <a:latin typeface="+mn-lt"/>
                                  </a:rPr>
                                  <m:t>−</m:t>
                                </m:r>
                              </m:sup>
                            </m:sSubSup>
                          </m:e>
                          <m:e>
                            <m:r>
                              <a:rPr lang="en-US" sz="2200" i="1">
                                <a:solidFill>
                                  <a:schemeClr val="tx1">
                                    <a:lumMod val="85000"/>
                                    <a:lumOff val="15000"/>
                                  </a:schemeClr>
                                </a:solidFill>
                                <a:latin typeface="+mn-lt"/>
                              </a:rPr>
                              <m:t>&amp;</m:t>
                            </m:r>
                            <m:sSub>
                              <m:sSubPr>
                                <m:ctrlPr>
                                  <a:rPr lang="en-US" sz="2200" i="1">
                                    <a:solidFill>
                                      <a:schemeClr val="tx1">
                                        <a:lumMod val="85000"/>
                                        <a:lumOff val="15000"/>
                                      </a:schemeClr>
                                    </a:solidFill>
                                    <a:latin typeface="+mn-lt"/>
                                  </a:rPr>
                                </m:ctrlPr>
                              </m:sSub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𝑦</m:t>
                                    </m:r>
                                  </m:e>
                                </m:acc>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Sub>
                          </m:e>
                          <m:e>
                            <m:r>
                              <a:rPr lang="en-US" sz="2200" i="1">
                                <a:solidFill>
                                  <a:schemeClr val="tx1">
                                    <a:lumMod val="85000"/>
                                    <a:lumOff val="15000"/>
                                  </a:schemeClr>
                                </a:solidFill>
                                <a:latin typeface="+mn-lt"/>
                              </a:rPr>
                              <m:t>&amp;</m:t>
                            </m:r>
                            <m:sSubSup>
                              <m:sSubSupPr>
                                <m:ctrlPr>
                                  <a:rPr lang="en-US" sz="2200" i="1">
                                    <a:solidFill>
                                      <a:schemeClr val="tx1">
                                        <a:lumMod val="85000"/>
                                        <a:lumOff val="15000"/>
                                      </a:schemeClr>
                                    </a:solidFill>
                                    <a:latin typeface="+mn-lt"/>
                                  </a:rPr>
                                </m:ctrlPr>
                              </m:sSubSupPr>
                              <m:e>
                                <m:acc>
                                  <m:accPr>
                                    <m:chr m:val="̂"/>
                                    <m:ctrlPr>
                                      <a:rPr lang="en-US" sz="2200" i="1">
                                        <a:solidFill>
                                          <a:schemeClr val="tx1">
                                            <a:lumMod val="85000"/>
                                            <a:lumOff val="15000"/>
                                          </a:schemeClr>
                                        </a:solidFill>
                                        <a:latin typeface="+mn-lt"/>
                                      </a:rPr>
                                    </m:ctrlPr>
                                  </m:accPr>
                                  <m:e>
                                    <m:r>
                                      <a:rPr lang="en-US" sz="2200" i="1">
                                        <a:solidFill>
                                          <a:schemeClr val="tx1">
                                            <a:lumMod val="85000"/>
                                            <a:lumOff val="15000"/>
                                          </a:schemeClr>
                                        </a:solidFill>
                                        <a:latin typeface="+mn-lt"/>
                                      </a:rPr>
                                      <m:t>𝜃</m:t>
                                    </m:r>
                                  </m:e>
                                </m:acc>
                              </m:e>
                              <m:sub>
                                <m:r>
                                  <a:rPr lang="en-US" sz="2200" i="1">
                                    <a:solidFill>
                                      <a:schemeClr val="tx1">
                                        <a:lumMod val="85000"/>
                                        <a:lumOff val="15000"/>
                                      </a:schemeClr>
                                    </a:solidFill>
                                    <a:latin typeface="+mn-lt"/>
                                  </a:rPr>
                                  <m:t>𝑐</m:t>
                                </m:r>
                                <m:r>
                                  <a:rPr lang="en-US" sz="2200" i="1">
                                    <a:solidFill>
                                      <a:schemeClr val="tx1">
                                        <a:lumMod val="85000"/>
                                        <a:lumOff val="15000"/>
                                      </a:schemeClr>
                                    </a:solidFill>
                                    <a:latin typeface="+mn-lt"/>
                                  </a:rPr>
                                  <m:t>,</m:t>
                                </m:r>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up>
                                <m:r>
                                  <a:rPr lang="en-US" sz="2200" i="1">
                                    <a:solidFill>
                                      <a:schemeClr val="tx1">
                                        <a:lumMod val="85000"/>
                                        <a:lumOff val="15000"/>
                                      </a:schemeClr>
                                    </a:solidFill>
                                    <a:latin typeface="+mn-lt"/>
                                  </a:rPr>
                                  <m:t>−</m:t>
                                </m:r>
                              </m:sup>
                            </m:sSubSup>
                          </m:e>
                        </m:eqArr>
                      </m:e>
                    </m:d>
                    <m:r>
                      <a:rPr lang="en-US" sz="2200" i="1">
                        <a:solidFill>
                          <a:schemeClr val="tx1">
                            <a:lumMod val="85000"/>
                            <a:lumOff val="15000"/>
                          </a:schemeClr>
                        </a:solidFill>
                        <a:latin typeface="+mn-lt"/>
                      </a:rPr>
                      <m:t>+</m:t>
                    </m:r>
                    <m:sSub>
                      <m:sSubPr>
                        <m:ctrlPr>
                          <a:rPr lang="en-US" sz="2200" i="1">
                            <a:solidFill>
                              <a:schemeClr val="tx1">
                                <a:lumMod val="85000"/>
                                <a:lumOff val="15000"/>
                              </a:schemeClr>
                            </a:solidFill>
                            <a:latin typeface="+mn-lt"/>
                          </a:rPr>
                        </m:ctrlPr>
                      </m:sSubPr>
                      <m:e>
                        <m:r>
                          <a:rPr lang="en-US" sz="2200" i="1">
                            <a:solidFill>
                              <a:schemeClr val="tx1">
                                <a:lumMod val="85000"/>
                                <a:lumOff val="15000"/>
                              </a:schemeClr>
                            </a:solidFill>
                            <a:latin typeface="+mn-lt"/>
                          </a:rPr>
                          <m:t>𝛾</m:t>
                        </m:r>
                      </m:e>
                      <m:sub>
                        <m:r>
                          <a:rPr lang="en-US" sz="2200" i="1">
                            <a:solidFill>
                              <a:schemeClr val="tx1">
                                <a:lumMod val="85000"/>
                                <a:lumOff val="15000"/>
                              </a:schemeClr>
                            </a:solidFill>
                            <a:latin typeface="+mn-lt"/>
                          </a:rPr>
                          <m:t>𝑘</m:t>
                        </m:r>
                        <m:r>
                          <a:rPr lang="en-US" sz="2200" i="1">
                            <a:solidFill>
                              <a:schemeClr val="tx1">
                                <a:lumMod val="85000"/>
                                <a:lumOff val="15000"/>
                              </a:schemeClr>
                            </a:solidFill>
                            <a:latin typeface="+mn-lt"/>
                          </a:rPr>
                          <m:t>+1</m:t>
                        </m:r>
                      </m:sub>
                    </m:sSub>
                  </m:oMath>
                </a14:m>
                <a:r>
                  <a:rPr lang="en-US" sz="2200" i="1" dirty="0">
                    <a:solidFill>
                      <a:schemeClr val="tx1">
                        <a:lumMod val="85000"/>
                        <a:lumOff val="15000"/>
                      </a:schemeClr>
                    </a:solidFill>
                    <a:latin typeface="+mn-lt"/>
                  </a:rPr>
                  <a:t> </a:t>
                </a:r>
              </a:p>
              <a:p>
                <a:endParaRPr lang="en-US" dirty="0"/>
              </a:p>
            </p:txBody>
          </p:sp>
        </mc:Choice>
        <mc:Fallback>
          <p:sp>
            <p:nvSpPr>
              <p:cNvPr id="2" name="Content Placeholder 1">
                <a:extLst>
                  <a:ext uri="{FF2B5EF4-FFF2-40B4-BE49-F238E27FC236}">
                    <a16:creationId xmlns:a16="http://schemas.microsoft.com/office/drawing/2014/main" id="{7179473D-0948-C547-958D-56668CD5562A}"/>
                  </a:ext>
                </a:extLst>
              </p:cNvPr>
              <p:cNvSpPr>
                <a:spLocks noGrp="1" noRot="1" noChangeAspect="1" noMove="1" noResize="1" noEditPoints="1" noAdjustHandles="1" noChangeArrowheads="1" noChangeShapeType="1" noTextEdit="1"/>
              </p:cNvSpPr>
              <p:nvPr>
                <p:ph idx="1"/>
              </p:nvPr>
            </p:nvSpPr>
            <p:spPr>
              <a:xfrm>
                <a:off x="416266" y="1768229"/>
                <a:ext cx="8115526" cy="3957395"/>
              </a:xfrm>
              <a:blipFill>
                <a:blip r:embed="rId2"/>
                <a:stretch>
                  <a:fillRect l="-781" t="-96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730511F-8F77-8E4B-B538-AB76E82839A9}"/>
              </a:ext>
            </a:extLst>
          </p:cNvPr>
          <p:cNvSpPr>
            <a:spLocks noGrp="1"/>
          </p:cNvSpPr>
          <p:nvPr>
            <p:ph type="title"/>
          </p:nvPr>
        </p:nvSpPr>
        <p:spPr>
          <a:xfrm>
            <a:off x="884351" y="751375"/>
            <a:ext cx="7375298" cy="656863"/>
          </a:xfrm>
        </p:spPr>
        <p:txBody>
          <a:bodyPr>
            <a:normAutofit/>
          </a:bodyPr>
          <a:lstStyle/>
          <a:p>
            <a:pPr algn="ctr"/>
            <a:r>
              <a:rPr lang="en-US" sz="3200" dirty="0"/>
              <a:t>KF and UKF for the mobile robot</a:t>
            </a:r>
          </a:p>
        </p:txBody>
      </p:sp>
    </p:spTree>
    <p:extLst>
      <p:ext uri="{BB962C8B-B14F-4D97-AF65-F5344CB8AC3E}">
        <p14:creationId xmlns:p14="http://schemas.microsoft.com/office/powerpoint/2010/main" val="863476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566D7E9-57FD-F749-9A97-3264558A8ED7}"/>
                  </a:ext>
                </a:extLst>
              </p:cNvPr>
              <p:cNvSpPr>
                <a:spLocks noGrp="1"/>
              </p:cNvSpPr>
              <p:nvPr>
                <p:ph idx="1"/>
              </p:nvPr>
            </p:nvSpPr>
            <p:spPr>
              <a:xfrm>
                <a:off x="402772" y="1604945"/>
                <a:ext cx="8115526" cy="4501942"/>
              </a:xfrm>
            </p:spPr>
            <p:txBody>
              <a:bodyPr>
                <a:noAutofit/>
              </a:bodyPr>
              <a:lstStyle/>
              <a:p>
                <a:pPr marL="285750" indent="-285750">
                  <a:buFont typeface="Arial" panose="020B0604020202020204" pitchFamily="34" charset="0"/>
                  <a:buChar char="•"/>
                </a:pPr>
                <a:r>
                  <a:rPr lang="en-US" sz="1800" dirty="0">
                    <a:solidFill>
                      <a:schemeClr val="tx1">
                        <a:lumMod val="85000"/>
                        <a:lumOff val="15000"/>
                      </a:schemeClr>
                    </a:solidFill>
                    <a:latin typeface="+mn-lt"/>
                  </a:rPr>
                  <a:t>The equation for the shunting model which uses the dynamics of the voltage of the membrane is given by:</a:t>
                </a:r>
              </a:p>
              <a:p>
                <a:pPr algn="ctr"/>
                <a14:m>
                  <m:oMath xmlns:m="http://schemas.openxmlformats.org/officeDocument/2006/math">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𝐶</m:t>
                        </m:r>
                      </m:e>
                      <m:sub>
                        <m:r>
                          <a:rPr lang="en-US" sz="1800">
                            <a:solidFill>
                              <a:schemeClr val="tx1">
                                <a:lumMod val="85000"/>
                                <a:lumOff val="15000"/>
                              </a:schemeClr>
                            </a:solidFill>
                            <a:latin typeface="+mn-lt"/>
                          </a:rPr>
                          <m:t>𝑚</m:t>
                        </m:r>
                      </m:sub>
                    </m:sSub>
                    <m:f>
                      <m:fPr>
                        <m:ctrlPr>
                          <a:rPr lang="en-US" sz="1800">
                            <a:solidFill>
                              <a:schemeClr val="tx1">
                                <a:lumMod val="85000"/>
                                <a:lumOff val="15000"/>
                              </a:schemeClr>
                            </a:solidFill>
                            <a:latin typeface="+mn-lt"/>
                          </a:rPr>
                        </m:ctrlPr>
                      </m:fPr>
                      <m:num>
                        <m:r>
                          <a:rPr lang="en-US" sz="1800">
                            <a:solidFill>
                              <a:schemeClr val="tx1">
                                <a:lumMod val="85000"/>
                                <a:lumOff val="15000"/>
                              </a:schemeClr>
                            </a:solidFill>
                            <a:latin typeface="+mn-lt"/>
                          </a:rPr>
                          <m:t>𝑑</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𝑉</m:t>
                            </m:r>
                          </m:e>
                          <m:sub>
                            <m:r>
                              <a:rPr lang="en-US" sz="1800">
                                <a:solidFill>
                                  <a:schemeClr val="tx1">
                                    <a:lumMod val="85000"/>
                                    <a:lumOff val="15000"/>
                                  </a:schemeClr>
                                </a:solidFill>
                                <a:latin typeface="+mn-lt"/>
                              </a:rPr>
                              <m:t>𝑚</m:t>
                            </m:r>
                          </m:sub>
                        </m:sSub>
                      </m:num>
                      <m:den>
                        <m:r>
                          <a:rPr lang="en-US" sz="1800">
                            <a:solidFill>
                              <a:schemeClr val="tx1">
                                <a:lumMod val="85000"/>
                                <a:lumOff val="15000"/>
                              </a:schemeClr>
                            </a:solidFill>
                            <a:latin typeface="+mn-lt"/>
                          </a:rPr>
                          <m:t>𝑑𝑡</m:t>
                        </m:r>
                      </m:den>
                    </m:f>
                    <m:r>
                      <a:rPr lang="en-US" sz="1800">
                        <a:solidFill>
                          <a:schemeClr val="tx1">
                            <a:lumMod val="85000"/>
                            <a:lumOff val="15000"/>
                          </a:schemeClr>
                        </a:solidFill>
                        <a:latin typeface="+mn-lt"/>
                      </a:rPr>
                      <m:t>=−</m:t>
                    </m:r>
                    <m:d>
                      <m:dPr>
                        <m:ctrlPr>
                          <a:rPr lang="en-US" sz="1800">
                            <a:solidFill>
                              <a:schemeClr val="tx1">
                                <a:lumMod val="85000"/>
                                <a:lumOff val="15000"/>
                              </a:schemeClr>
                            </a:solidFill>
                            <a:latin typeface="+mn-lt"/>
                          </a:rPr>
                        </m:ctrlPr>
                      </m:dPr>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𝐸</m:t>
                            </m:r>
                          </m:e>
                          <m:sub>
                            <m:r>
                              <a:rPr lang="en-US" sz="1800">
                                <a:solidFill>
                                  <a:schemeClr val="tx1">
                                    <a:lumMod val="85000"/>
                                    <a:lumOff val="15000"/>
                                  </a:schemeClr>
                                </a:solidFill>
                                <a:latin typeface="+mn-lt"/>
                              </a:rPr>
                              <m:t>𝑝</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𝑉</m:t>
                            </m:r>
                          </m:e>
                          <m:sub>
                            <m:r>
                              <a:rPr lang="en-US" sz="1800">
                                <a:solidFill>
                                  <a:schemeClr val="tx1">
                                    <a:lumMod val="85000"/>
                                    <a:lumOff val="15000"/>
                                  </a:schemeClr>
                                </a:solidFill>
                                <a:latin typeface="+mn-lt"/>
                              </a:rPr>
                              <m:t>𝑚</m:t>
                            </m:r>
                          </m:sub>
                        </m:sSub>
                      </m:e>
                    </m:d>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𝑔</m:t>
                        </m:r>
                      </m:e>
                      <m:sub>
                        <m:r>
                          <a:rPr lang="en-US" sz="1800">
                            <a:solidFill>
                              <a:schemeClr val="tx1">
                                <a:lumMod val="85000"/>
                                <a:lumOff val="15000"/>
                              </a:schemeClr>
                            </a:solidFill>
                            <a:latin typeface="+mn-lt"/>
                          </a:rPr>
                          <m:t>𝑝</m:t>
                        </m:r>
                      </m:sub>
                    </m:sSub>
                    <m:r>
                      <a:rPr lang="en-US" sz="1800">
                        <a:solidFill>
                          <a:schemeClr val="tx1">
                            <a:lumMod val="85000"/>
                            <a:lumOff val="15000"/>
                          </a:schemeClr>
                        </a:solidFill>
                        <a:latin typeface="+mn-lt"/>
                      </a:rPr>
                      <m:t>+</m:t>
                    </m:r>
                    <m:d>
                      <m:dPr>
                        <m:ctrlPr>
                          <a:rPr lang="en-US" sz="1800">
                            <a:solidFill>
                              <a:schemeClr val="tx1">
                                <a:lumMod val="85000"/>
                                <a:lumOff val="15000"/>
                              </a:schemeClr>
                            </a:solidFill>
                            <a:latin typeface="+mn-lt"/>
                          </a:rPr>
                        </m:ctrlPr>
                      </m:dPr>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𝐸</m:t>
                            </m:r>
                          </m:e>
                          <m:sub>
                            <m:r>
                              <a:rPr lang="en-US" sz="1800">
                                <a:solidFill>
                                  <a:schemeClr val="tx1">
                                    <a:lumMod val="85000"/>
                                    <a:lumOff val="15000"/>
                                  </a:schemeClr>
                                </a:solidFill>
                                <a:latin typeface="+mn-lt"/>
                              </a:rPr>
                              <m:t>𝑁𝑎</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𝑉</m:t>
                            </m:r>
                          </m:e>
                          <m:sub>
                            <m:r>
                              <a:rPr lang="en-US" sz="1800">
                                <a:solidFill>
                                  <a:schemeClr val="tx1">
                                    <a:lumMod val="85000"/>
                                    <a:lumOff val="15000"/>
                                  </a:schemeClr>
                                </a:solidFill>
                                <a:latin typeface="+mn-lt"/>
                              </a:rPr>
                              <m:t>𝑚</m:t>
                            </m:r>
                          </m:sub>
                        </m:sSub>
                      </m:e>
                    </m:d>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𝑔</m:t>
                        </m:r>
                      </m:e>
                      <m:sub>
                        <m:r>
                          <a:rPr lang="en-US" sz="1800">
                            <a:solidFill>
                              <a:schemeClr val="tx1">
                                <a:lumMod val="85000"/>
                                <a:lumOff val="15000"/>
                              </a:schemeClr>
                            </a:solidFill>
                            <a:latin typeface="+mn-lt"/>
                          </a:rPr>
                          <m:t>𝑁𝑎</m:t>
                        </m:r>
                      </m:sub>
                    </m:sSub>
                    <m:r>
                      <a:rPr lang="en-US" sz="1800">
                        <a:solidFill>
                          <a:schemeClr val="tx1">
                            <a:lumMod val="85000"/>
                            <a:lumOff val="15000"/>
                          </a:schemeClr>
                        </a:solidFill>
                        <a:latin typeface="+mn-lt"/>
                      </a:rPr>
                      <m:t>−</m:t>
                    </m:r>
                    <m:d>
                      <m:dPr>
                        <m:ctrlPr>
                          <a:rPr lang="en-US" sz="1800">
                            <a:solidFill>
                              <a:schemeClr val="tx1">
                                <a:lumMod val="85000"/>
                                <a:lumOff val="15000"/>
                              </a:schemeClr>
                            </a:solidFill>
                            <a:latin typeface="+mn-lt"/>
                          </a:rPr>
                        </m:ctrlPr>
                      </m:dPr>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𝐸</m:t>
                            </m:r>
                          </m:e>
                          <m:sub>
                            <m:r>
                              <a:rPr lang="en-US" sz="1800">
                                <a:solidFill>
                                  <a:schemeClr val="tx1">
                                    <a:lumMod val="85000"/>
                                    <a:lumOff val="15000"/>
                                  </a:schemeClr>
                                </a:solidFill>
                                <a:latin typeface="+mn-lt"/>
                              </a:rPr>
                              <m:t>𝑘</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𝑉</m:t>
                            </m:r>
                          </m:e>
                          <m:sub>
                            <m:r>
                              <a:rPr lang="en-US" sz="1800">
                                <a:solidFill>
                                  <a:schemeClr val="tx1">
                                    <a:lumMod val="85000"/>
                                    <a:lumOff val="15000"/>
                                  </a:schemeClr>
                                </a:solidFill>
                                <a:latin typeface="+mn-lt"/>
                              </a:rPr>
                              <m:t>𝑚</m:t>
                            </m:r>
                          </m:sub>
                        </m:sSub>
                      </m:e>
                    </m:d>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𝑔</m:t>
                        </m:r>
                      </m:e>
                      <m:sub>
                        <m:r>
                          <a:rPr lang="en-US" sz="1800">
                            <a:solidFill>
                              <a:schemeClr val="tx1">
                                <a:lumMod val="85000"/>
                                <a:lumOff val="15000"/>
                              </a:schemeClr>
                            </a:solidFill>
                            <a:latin typeface="+mn-lt"/>
                          </a:rPr>
                          <m:t>𝐾</m:t>
                        </m:r>
                      </m:sub>
                    </m:sSub>
                  </m:oMath>
                </a14:m>
                <a:r>
                  <a:rPr lang="en-US" sz="1800" dirty="0">
                    <a:solidFill>
                      <a:schemeClr val="tx1">
                        <a:lumMod val="85000"/>
                        <a:lumOff val="15000"/>
                      </a:schemeClr>
                    </a:solidFill>
                    <a:latin typeface="+mn-lt"/>
                  </a:rPr>
                  <a:t> </a:t>
                </a:r>
              </a:p>
              <a:p>
                <a:endParaRPr lang="en-US" sz="1800" dirty="0">
                  <a:solidFill>
                    <a:schemeClr val="tx1">
                      <a:lumMod val="85000"/>
                      <a:lumOff val="15000"/>
                    </a:schemeClr>
                  </a:solidFill>
                  <a:latin typeface="+mn-lt"/>
                </a:endParaRPr>
              </a:p>
              <a:p>
                <a:pPr marL="285750" indent="-285750">
                  <a:buFont typeface="Arial" panose="020B0604020202020204" pitchFamily="34" charset="0"/>
                  <a:buChar char="•"/>
                </a:pPr>
                <a:r>
                  <a:rPr lang="en-US" sz="1800" dirty="0">
                    <a:solidFill>
                      <a:schemeClr val="tx1">
                        <a:lumMod val="85000"/>
                        <a:lumOff val="15000"/>
                      </a:schemeClr>
                    </a:solidFill>
                    <a:latin typeface="+mn-lt"/>
                  </a:rPr>
                  <a:t>Using the above information control law for the bioinspired  backstepping controllers is given by</a:t>
                </a:r>
              </a:p>
              <a:p>
                <a14:m>
                  <m:oMathPara xmlns:m="http://schemas.openxmlformats.org/officeDocument/2006/math">
                    <m:oMathParaPr>
                      <m:jc m:val="centerGroup"/>
                    </m:oMathParaPr>
                    <m:oMath xmlns:m="http://schemas.openxmlformats.org/officeDocument/2006/math">
                      <m:eqArr>
                        <m:eqArrPr>
                          <m:ctrlPr>
                            <a:rPr lang="en-US" sz="1800">
                              <a:solidFill>
                                <a:schemeClr val="tx1">
                                  <a:lumMod val="85000"/>
                                  <a:lumOff val="15000"/>
                                </a:schemeClr>
                              </a:solidFill>
                              <a:latin typeface="+mn-lt"/>
                            </a:rPr>
                          </m:ctrlPr>
                        </m:eqArrPr>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𝑟</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𝑠</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𝑑</m:t>
                              </m:r>
                            </m:sub>
                          </m:sSub>
                          <m:func>
                            <m:funcPr>
                              <m:ctrlPr>
                                <a:rPr lang="en-US" sz="1800">
                                  <a:solidFill>
                                    <a:schemeClr val="tx1">
                                      <a:lumMod val="85000"/>
                                      <a:lumOff val="15000"/>
                                    </a:schemeClr>
                                  </a:solidFill>
                                  <a:latin typeface="+mn-lt"/>
                                </a:rPr>
                              </m:ctrlPr>
                            </m:funcPr>
                            <m:fName>
                              <m:r>
                                <m:rPr>
                                  <m:sty m:val="p"/>
                                </m:rPr>
                                <a:rPr lang="en-US" sz="1800">
                                  <a:solidFill>
                                    <a:schemeClr val="tx1">
                                      <a:lumMod val="85000"/>
                                      <a:lumOff val="15000"/>
                                    </a:schemeClr>
                                  </a:solidFill>
                                  <a:latin typeface="+mn-lt"/>
                                </a:rPr>
                                <m:t>cos</m:t>
                              </m:r>
                            </m:fName>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𝑒</m:t>
                                  </m:r>
                                </m:e>
                                <m:sub>
                                  <m:r>
                                    <a:rPr lang="en-US" sz="1800">
                                      <a:solidFill>
                                        <a:schemeClr val="tx1">
                                          <a:lumMod val="85000"/>
                                          <a:lumOff val="15000"/>
                                        </a:schemeClr>
                                      </a:solidFill>
                                      <a:latin typeface="+mn-lt"/>
                                    </a:rPr>
                                    <m:t>𝜃</m:t>
                                  </m:r>
                                </m:sub>
                              </m:sSub>
                            </m:e>
                          </m:func>
                        </m:e>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𝜔</m:t>
                              </m:r>
                            </m:e>
                            <m:sub>
                              <m:r>
                                <a:rPr lang="en-US" sz="1800">
                                  <a:solidFill>
                                    <a:schemeClr val="tx1">
                                      <a:lumMod val="85000"/>
                                      <a:lumOff val="15000"/>
                                    </a:schemeClr>
                                  </a:solidFill>
                                  <a:latin typeface="+mn-lt"/>
                                </a:rPr>
                                <m:t>𝑟</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𝜔</m:t>
                              </m:r>
                            </m:e>
                            <m:sub>
                              <m:r>
                                <a:rPr lang="en-US" sz="1800">
                                  <a:solidFill>
                                    <a:schemeClr val="tx1">
                                      <a:lumMod val="85000"/>
                                      <a:lumOff val="15000"/>
                                    </a:schemeClr>
                                  </a:solidFill>
                                  <a:latin typeface="+mn-lt"/>
                                </a:rPr>
                                <m:t>𝑑</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𝐶</m:t>
                              </m:r>
                            </m:e>
                            <m:sub>
                              <m:r>
                                <a:rPr lang="en-US" sz="1800">
                                  <a:solidFill>
                                    <a:schemeClr val="tx1">
                                      <a:lumMod val="85000"/>
                                      <a:lumOff val="15000"/>
                                    </a:schemeClr>
                                  </a:solidFill>
                                  <a:latin typeface="+mn-lt"/>
                                </a:rPr>
                                <m:t>2</m:t>
                              </m:r>
                            </m:sub>
                          </m:sSub>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𝑑</m:t>
                              </m:r>
                            </m:sub>
                          </m:sSub>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𝑒</m:t>
                              </m:r>
                            </m:e>
                            <m:sub>
                              <m:r>
                                <a:rPr lang="en-US" sz="1800">
                                  <a:solidFill>
                                    <a:schemeClr val="tx1">
                                      <a:lumMod val="85000"/>
                                      <a:lumOff val="15000"/>
                                    </a:schemeClr>
                                  </a:solidFill>
                                  <a:latin typeface="+mn-lt"/>
                                </a:rPr>
                                <m:t>𝐿</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𝐶</m:t>
                              </m:r>
                            </m:e>
                            <m:sub>
                              <m:r>
                                <a:rPr lang="en-US" sz="1800">
                                  <a:solidFill>
                                    <a:schemeClr val="tx1">
                                      <a:lumMod val="85000"/>
                                      <a:lumOff val="15000"/>
                                    </a:schemeClr>
                                  </a:solidFill>
                                  <a:latin typeface="+mn-lt"/>
                                </a:rPr>
                                <m:t>3</m:t>
                              </m:r>
                            </m:sub>
                          </m:sSub>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𝑑</m:t>
                              </m:r>
                            </m:sub>
                          </m:sSub>
                          <m:func>
                            <m:funcPr>
                              <m:ctrlPr>
                                <a:rPr lang="en-US" sz="1800">
                                  <a:solidFill>
                                    <a:schemeClr val="tx1">
                                      <a:lumMod val="85000"/>
                                      <a:lumOff val="15000"/>
                                    </a:schemeClr>
                                  </a:solidFill>
                                  <a:latin typeface="+mn-lt"/>
                                </a:rPr>
                              </m:ctrlPr>
                            </m:funcPr>
                            <m:fName>
                              <m:r>
                                <m:rPr>
                                  <m:sty m:val="p"/>
                                </m:rPr>
                                <a:rPr lang="en-US" sz="1800">
                                  <a:solidFill>
                                    <a:schemeClr val="tx1">
                                      <a:lumMod val="85000"/>
                                      <a:lumOff val="15000"/>
                                    </a:schemeClr>
                                  </a:solidFill>
                                  <a:latin typeface="+mn-lt"/>
                                </a:rPr>
                                <m:t>sin</m:t>
                              </m:r>
                            </m:fName>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𝑒</m:t>
                                  </m:r>
                                </m:e>
                                <m:sub>
                                  <m:r>
                                    <a:rPr lang="en-US" sz="1800">
                                      <a:solidFill>
                                        <a:schemeClr val="tx1">
                                          <a:lumMod val="85000"/>
                                          <a:lumOff val="15000"/>
                                        </a:schemeClr>
                                      </a:solidFill>
                                      <a:latin typeface="+mn-lt"/>
                                    </a:rPr>
                                    <m:t>𝜃</m:t>
                                  </m:r>
                                </m:sub>
                              </m:sSub>
                            </m:e>
                          </m:func>
                        </m:e>
                      </m:eqArr>
                    </m:oMath>
                  </m:oMathPara>
                </a14:m>
                <a:endParaRPr lang="en-US" sz="1800" dirty="0">
                  <a:solidFill>
                    <a:schemeClr val="tx1">
                      <a:lumMod val="85000"/>
                      <a:lumOff val="15000"/>
                    </a:schemeClr>
                  </a:solidFill>
                  <a:latin typeface="+mn-lt"/>
                </a:endParaRPr>
              </a:p>
              <a:p>
                <a:r>
                  <a:rPr lang="en-US" sz="1800" dirty="0">
                    <a:solidFill>
                      <a:schemeClr val="tx1">
                        <a:lumMod val="85000"/>
                        <a:lumOff val="15000"/>
                      </a:schemeClr>
                    </a:solidFill>
                    <a:latin typeface="+mn-lt"/>
                  </a:rPr>
                  <a:t>			    where,</a:t>
                </a:r>
              </a:p>
              <a:p>
                <a:pPr algn="ctr"/>
                <a14:m>
                  <m:oMath xmlns:m="http://schemas.openxmlformats.org/officeDocument/2006/math">
                    <m:f>
                      <m:fPr>
                        <m:ctrlPr>
                          <a:rPr lang="en-US" sz="1800">
                            <a:solidFill>
                              <a:schemeClr val="tx1">
                                <a:lumMod val="85000"/>
                                <a:lumOff val="15000"/>
                              </a:schemeClr>
                            </a:solidFill>
                            <a:latin typeface="+mn-lt"/>
                          </a:rPr>
                        </m:ctrlPr>
                      </m:fPr>
                      <m:num>
                        <m:r>
                          <a:rPr lang="en-US" sz="1800">
                            <a:solidFill>
                              <a:schemeClr val="tx1">
                                <a:lumMod val="85000"/>
                                <a:lumOff val="15000"/>
                              </a:schemeClr>
                            </a:solidFill>
                            <a:latin typeface="+mn-lt"/>
                          </a:rPr>
                          <m:t>𝑑</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𝑠</m:t>
                            </m:r>
                          </m:sub>
                        </m:sSub>
                      </m:num>
                      <m:den>
                        <m:r>
                          <a:rPr lang="en-US" sz="1800">
                            <a:solidFill>
                              <a:schemeClr val="tx1">
                                <a:lumMod val="85000"/>
                                <a:lumOff val="15000"/>
                              </a:schemeClr>
                            </a:solidFill>
                            <a:latin typeface="+mn-lt"/>
                          </a:rPr>
                          <m:t>𝑑𝑡</m:t>
                        </m:r>
                      </m:den>
                    </m:f>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𝐴</m:t>
                        </m:r>
                      </m:e>
                      <m:sub>
                        <m:r>
                          <a:rPr lang="en-US" sz="1800">
                            <a:solidFill>
                              <a:schemeClr val="tx1">
                                <a:lumMod val="85000"/>
                                <a:lumOff val="15000"/>
                              </a:schemeClr>
                            </a:solidFill>
                            <a:latin typeface="+mn-lt"/>
                          </a:rPr>
                          <m:t>1</m:t>
                        </m:r>
                      </m:sub>
                    </m:sSub>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𝑠</m:t>
                        </m:r>
                      </m:sub>
                    </m:sSub>
                    <m:r>
                      <a:rPr lang="en-US" sz="1800">
                        <a:solidFill>
                          <a:schemeClr val="tx1">
                            <a:lumMod val="85000"/>
                            <a:lumOff val="15000"/>
                          </a:schemeClr>
                        </a:solidFill>
                        <a:latin typeface="+mn-lt"/>
                      </a:rPr>
                      <m:t>+</m:t>
                    </m:r>
                    <m:d>
                      <m:dPr>
                        <m:ctrlPr>
                          <a:rPr lang="en-US" sz="1800">
                            <a:solidFill>
                              <a:schemeClr val="tx1">
                                <a:lumMod val="85000"/>
                                <a:lumOff val="15000"/>
                              </a:schemeClr>
                            </a:solidFill>
                            <a:latin typeface="+mn-lt"/>
                          </a:rPr>
                        </m:ctrlPr>
                      </m:dPr>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𝐵</m:t>
                            </m:r>
                          </m:e>
                          <m:sub>
                            <m:r>
                              <a:rPr lang="en-US" sz="1800">
                                <a:solidFill>
                                  <a:schemeClr val="tx1">
                                    <a:lumMod val="85000"/>
                                    <a:lumOff val="15000"/>
                                  </a:schemeClr>
                                </a:solidFill>
                                <a:latin typeface="+mn-lt"/>
                              </a:rPr>
                              <m:t>1</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𝑠</m:t>
                            </m:r>
                          </m:sub>
                        </m:sSub>
                      </m:e>
                    </m:d>
                    <m:r>
                      <a:rPr lang="en-US" sz="1800">
                        <a:solidFill>
                          <a:schemeClr val="tx1">
                            <a:lumMod val="85000"/>
                            <a:lumOff val="15000"/>
                          </a:schemeClr>
                        </a:solidFill>
                        <a:latin typeface="+mn-lt"/>
                      </a:rPr>
                      <m:t>𝑓</m:t>
                    </m:r>
                    <m:d>
                      <m:dPr>
                        <m:ctrlPr>
                          <a:rPr lang="en-US" sz="1800">
                            <a:solidFill>
                              <a:schemeClr val="tx1">
                                <a:lumMod val="85000"/>
                                <a:lumOff val="15000"/>
                              </a:schemeClr>
                            </a:solidFill>
                            <a:latin typeface="+mn-lt"/>
                          </a:rPr>
                        </m:ctrlPr>
                      </m:dPr>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𝑒</m:t>
                            </m:r>
                          </m:e>
                          <m:sub>
                            <m:r>
                              <a:rPr lang="en-US" sz="1800">
                                <a:solidFill>
                                  <a:schemeClr val="tx1">
                                    <a:lumMod val="85000"/>
                                    <a:lumOff val="15000"/>
                                  </a:schemeClr>
                                </a:solidFill>
                                <a:latin typeface="+mn-lt"/>
                              </a:rPr>
                              <m:t>𝐷</m:t>
                            </m:r>
                          </m:sub>
                        </m:sSub>
                      </m:e>
                    </m:d>
                    <m:r>
                      <a:rPr lang="en-US" sz="1800">
                        <a:solidFill>
                          <a:schemeClr val="tx1">
                            <a:lumMod val="85000"/>
                            <a:lumOff val="15000"/>
                          </a:schemeClr>
                        </a:solidFill>
                        <a:latin typeface="+mn-lt"/>
                      </a:rPr>
                      <m:t>−</m:t>
                    </m:r>
                    <m:d>
                      <m:dPr>
                        <m:ctrlPr>
                          <a:rPr lang="en-US" sz="1800">
                            <a:solidFill>
                              <a:schemeClr val="tx1">
                                <a:lumMod val="85000"/>
                                <a:lumOff val="15000"/>
                              </a:schemeClr>
                            </a:solidFill>
                            <a:latin typeface="+mn-lt"/>
                          </a:rPr>
                        </m:ctrlPr>
                      </m:dPr>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𝐷</m:t>
                            </m:r>
                          </m:e>
                          <m:sub>
                            <m:r>
                              <a:rPr lang="en-US" sz="1800">
                                <a:solidFill>
                                  <a:schemeClr val="tx1">
                                    <a:lumMod val="85000"/>
                                    <a:lumOff val="15000"/>
                                  </a:schemeClr>
                                </a:solidFill>
                                <a:latin typeface="+mn-lt"/>
                              </a:rPr>
                              <m:t>1</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𝑠</m:t>
                            </m:r>
                          </m:sub>
                        </m:sSub>
                      </m:e>
                    </m:d>
                    <m:r>
                      <a:rPr lang="en-US" sz="1800">
                        <a:solidFill>
                          <a:schemeClr val="tx1">
                            <a:lumMod val="85000"/>
                            <a:lumOff val="15000"/>
                          </a:schemeClr>
                        </a:solidFill>
                        <a:latin typeface="+mn-lt"/>
                      </a:rPr>
                      <m:t>𝑔</m:t>
                    </m:r>
                    <m:d>
                      <m:dPr>
                        <m:ctrlPr>
                          <a:rPr lang="en-US" sz="1800">
                            <a:solidFill>
                              <a:schemeClr val="tx1">
                                <a:lumMod val="85000"/>
                                <a:lumOff val="15000"/>
                              </a:schemeClr>
                            </a:solidFill>
                            <a:latin typeface="+mn-lt"/>
                          </a:rPr>
                        </m:ctrlPr>
                      </m:dPr>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𝑒</m:t>
                            </m:r>
                          </m:e>
                          <m:sub>
                            <m:r>
                              <a:rPr lang="en-US" sz="1800">
                                <a:solidFill>
                                  <a:schemeClr val="tx1">
                                    <a:lumMod val="85000"/>
                                    <a:lumOff val="15000"/>
                                  </a:schemeClr>
                                </a:solidFill>
                                <a:latin typeface="+mn-lt"/>
                              </a:rPr>
                              <m:t>𝐷</m:t>
                            </m:r>
                          </m:sub>
                        </m:sSub>
                      </m:e>
                    </m:d>
                  </m:oMath>
                </a14:m>
                <a:r>
                  <a:rPr lang="en-US" sz="1800" dirty="0">
                    <a:solidFill>
                      <a:schemeClr val="tx1">
                        <a:lumMod val="85000"/>
                        <a:lumOff val="15000"/>
                      </a:schemeClr>
                    </a:solidFill>
                    <a:latin typeface="+mn-lt"/>
                  </a:rPr>
                  <a:t> </a:t>
                </a:r>
              </a:p>
              <a:p>
                <a:pPr algn="ctr"/>
                <a:endParaRPr lang="en-US" sz="1800" dirty="0">
                  <a:solidFill>
                    <a:schemeClr val="tx1">
                      <a:lumMod val="85000"/>
                      <a:lumOff val="15000"/>
                    </a:schemeClr>
                  </a:solidFill>
                  <a:latin typeface="+mn-lt"/>
                </a:endParaRPr>
              </a:p>
              <a:p>
                <a:pPr marL="285750" indent="-285750">
                  <a:buFont typeface="Arial" panose="020B0604020202020204" pitchFamily="34" charset="0"/>
                  <a:buChar char="•"/>
                </a:pPr>
                <a:r>
                  <a:rPr lang="en-US" sz="1800" dirty="0">
                    <a:solidFill>
                      <a:schemeClr val="tx1">
                        <a:lumMod val="85000"/>
                        <a:lumOff val="15000"/>
                      </a:schemeClr>
                    </a:solidFill>
                    <a:latin typeface="+mn-lt"/>
                  </a:rPr>
                  <a:t>The Lyapunov candidate function for the controller is given by</a:t>
                </a:r>
              </a:p>
              <a:p>
                <a14:m>
                  <m:oMathPara xmlns:m="http://schemas.openxmlformats.org/officeDocument/2006/math">
                    <m:oMathParaPr>
                      <m:jc m:val="centerGroup"/>
                    </m:oMathParaPr>
                    <m:oMath xmlns:m="http://schemas.openxmlformats.org/officeDocument/2006/math">
                      <m:sSub>
                        <m:sSubPr>
                          <m:ctrlPr>
                            <a:rPr lang="en-US" sz="1800">
                              <a:solidFill>
                                <a:schemeClr val="tx1">
                                  <a:lumMod val="85000"/>
                                  <a:lumOff val="15000"/>
                                </a:schemeClr>
                              </a:solidFill>
                              <a:latin typeface="+mn-lt"/>
                            </a:rPr>
                          </m:ctrlPr>
                        </m:sSubPr>
                        <m:e>
                          <m:acc>
                            <m:accPr>
                              <m:chr m:val="̇"/>
                              <m:ctrlPr>
                                <a:rPr lang="en-US" sz="1800">
                                  <a:solidFill>
                                    <a:schemeClr val="tx1">
                                      <a:lumMod val="85000"/>
                                      <a:lumOff val="15000"/>
                                    </a:schemeClr>
                                  </a:solidFill>
                                  <a:latin typeface="+mn-lt"/>
                                </a:rPr>
                              </m:ctrlPr>
                            </m:accPr>
                            <m:e>
                              <m:r>
                                <a:rPr lang="en-US" sz="1800">
                                  <a:solidFill>
                                    <a:schemeClr val="tx1">
                                      <a:lumMod val="85000"/>
                                      <a:lumOff val="15000"/>
                                    </a:schemeClr>
                                  </a:solidFill>
                                  <a:latin typeface="+mn-lt"/>
                                </a:rPr>
                                <m:t>𝑉</m:t>
                              </m:r>
                            </m:e>
                          </m:acc>
                        </m:e>
                        <m:sub>
                          <m:r>
                            <a:rPr lang="en-US" sz="1800">
                              <a:solidFill>
                                <a:schemeClr val="tx1">
                                  <a:lumMod val="85000"/>
                                  <a:lumOff val="15000"/>
                                </a:schemeClr>
                              </a:solidFill>
                              <a:latin typeface="+mn-lt"/>
                            </a:rPr>
                            <m:t>1</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acc>
                            <m:accPr>
                              <m:chr m:val="̇"/>
                              <m:ctrlPr>
                                <a:rPr lang="en-US" sz="1800">
                                  <a:solidFill>
                                    <a:schemeClr val="tx1">
                                      <a:lumMod val="85000"/>
                                      <a:lumOff val="15000"/>
                                    </a:schemeClr>
                                  </a:solidFill>
                                  <a:latin typeface="+mn-lt"/>
                                </a:rPr>
                              </m:ctrlPr>
                            </m:accPr>
                            <m:e>
                              <m:r>
                                <a:rPr lang="en-US" sz="1800">
                                  <a:solidFill>
                                    <a:schemeClr val="tx1">
                                      <a:lumMod val="85000"/>
                                      <a:lumOff val="15000"/>
                                    </a:schemeClr>
                                  </a:solidFill>
                                  <a:latin typeface="+mn-lt"/>
                                </a:rPr>
                                <m:t>𝑒</m:t>
                              </m:r>
                            </m:e>
                          </m:acc>
                        </m:e>
                        <m:sub>
                          <m:r>
                            <a:rPr lang="en-US" sz="1800">
                              <a:solidFill>
                                <a:schemeClr val="tx1">
                                  <a:lumMod val="85000"/>
                                  <a:lumOff val="15000"/>
                                </a:schemeClr>
                              </a:solidFill>
                              <a:latin typeface="+mn-lt"/>
                            </a:rPr>
                            <m:t>𝐷</m:t>
                          </m:r>
                        </m:sub>
                      </m:sSub>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𝑒</m:t>
                          </m:r>
                        </m:e>
                        <m:sub>
                          <m:r>
                            <a:rPr lang="en-US" sz="1800">
                              <a:solidFill>
                                <a:schemeClr val="tx1">
                                  <a:lumMod val="85000"/>
                                  <a:lumOff val="15000"/>
                                </a:schemeClr>
                              </a:solidFill>
                              <a:latin typeface="+mn-lt"/>
                            </a:rPr>
                            <m:t>𝐷</m:t>
                          </m:r>
                        </m:sub>
                      </m:sSub>
                      <m:r>
                        <a:rPr lang="en-US" sz="1800">
                          <a:solidFill>
                            <a:schemeClr val="tx1">
                              <a:lumMod val="85000"/>
                              <a:lumOff val="15000"/>
                            </a:schemeClr>
                          </a:solidFill>
                          <a:latin typeface="+mn-lt"/>
                        </a:rPr>
                        <m:t>+</m:t>
                      </m:r>
                      <m:sSub>
                        <m:sSubPr>
                          <m:ctrlPr>
                            <a:rPr lang="en-US" sz="1800">
                              <a:solidFill>
                                <a:schemeClr val="tx1">
                                  <a:lumMod val="85000"/>
                                  <a:lumOff val="15000"/>
                                </a:schemeClr>
                              </a:solidFill>
                              <a:latin typeface="+mn-lt"/>
                            </a:rPr>
                          </m:ctrlPr>
                        </m:sSubPr>
                        <m:e>
                          <m:acc>
                            <m:accPr>
                              <m:chr m:val="̇"/>
                              <m:ctrlPr>
                                <a:rPr lang="en-US" sz="1800">
                                  <a:solidFill>
                                    <a:schemeClr val="tx1">
                                      <a:lumMod val="85000"/>
                                      <a:lumOff val="15000"/>
                                    </a:schemeClr>
                                  </a:solidFill>
                                  <a:latin typeface="+mn-lt"/>
                                </a:rPr>
                              </m:ctrlPr>
                            </m:accPr>
                            <m:e>
                              <m:r>
                                <a:rPr lang="en-US" sz="1800">
                                  <a:solidFill>
                                    <a:schemeClr val="tx1">
                                      <a:lumMod val="85000"/>
                                      <a:lumOff val="15000"/>
                                    </a:schemeClr>
                                  </a:solidFill>
                                  <a:latin typeface="+mn-lt"/>
                                </a:rPr>
                                <m:t>𝑒</m:t>
                              </m:r>
                            </m:e>
                          </m:acc>
                        </m:e>
                        <m:sub>
                          <m:r>
                            <a:rPr lang="en-US" sz="1800">
                              <a:solidFill>
                                <a:schemeClr val="tx1">
                                  <a:lumMod val="85000"/>
                                  <a:lumOff val="15000"/>
                                </a:schemeClr>
                              </a:solidFill>
                              <a:latin typeface="+mn-lt"/>
                            </a:rPr>
                            <m:t>𝐿</m:t>
                          </m:r>
                        </m:sub>
                      </m:sSub>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𝑒</m:t>
                          </m:r>
                        </m:e>
                        <m:sub>
                          <m:r>
                            <a:rPr lang="en-US" sz="1800">
                              <a:solidFill>
                                <a:schemeClr val="tx1">
                                  <a:lumMod val="85000"/>
                                  <a:lumOff val="15000"/>
                                </a:schemeClr>
                              </a:solidFill>
                              <a:latin typeface="+mn-lt"/>
                            </a:rPr>
                            <m:t>𝐿</m:t>
                          </m:r>
                        </m:sub>
                      </m:sSub>
                      <m:r>
                        <a:rPr lang="en-US" sz="1800">
                          <a:solidFill>
                            <a:schemeClr val="tx1">
                              <a:lumMod val="85000"/>
                              <a:lumOff val="15000"/>
                            </a:schemeClr>
                          </a:solidFill>
                          <a:latin typeface="+mn-lt"/>
                        </a:rPr>
                        <m:t>+</m:t>
                      </m:r>
                      <m:f>
                        <m:fPr>
                          <m:ctrlPr>
                            <a:rPr lang="en-US" sz="1800">
                              <a:solidFill>
                                <a:schemeClr val="tx1">
                                  <a:lumMod val="85000"/>
                                  <a:lumOff val="15000"/>
                                </a:schemeClr>
                              </a:solidFill>
                              <a:latin typeface="+mn-lt"/>
                            </a:rPr>
                          </m:ctrlPr>
                        </m:fPr>
                        <m:num>
                          <m:r>
                            <a:rPr lang="en-US" sz="1800">
                              <a:solidFill>
                                <a:schemeClr val="tx1">
                                  <a:lumMod val="85000"/>
                                  <a:lumOff val="15000"/>
                                </a:schemeClr>
                              </a:solidFill>
                              <a:latin typeface="+mn-lt"/>
                            </a:rPr>
                            <m:t>1</m:t>
                          </m:r>
                        </m:num>
                        <m:den>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𝐶</m:t>
                              </m:r>
                            </m:e>
                            <m:sub>
                              <m:r>
                                <a:rPr lang="en-US" sz="1800">
                                  <a:solidFill>
                                    <a:schemeClr val="tx1">
                                      <a:lumMod val="85000"/>
                                      <a:lumOff val="15000"/>
                                    </a:schemeClr>
                                  </a:solidFill>
                                  <a:latin typeface="+mn-lt"/>
                                </a:rPr>
                                <m:t>2</m:t>
                              </m:r>
                            </m:sub>
                          </m:sSub>
                        </m:den>
                      </m:f>
                      <m:sSub>
                        <m:sSubPr>
                          <m:ctrlPr>
                            <a:rPr lang="en-US" sz="1800">
                              <a:solidFill>
                                <a:schemeClr val="tx1">
                                  <a:lumMod val="85000"/>
                                  <a:lumOff val="15000"/>
                                </a:schemeClr>
                              </a:solidFill>
                              <a:latin typeface="+mn-lt"/>
                            </a:rPr>
                          </m:ctrlPr>
                        </m:sSubPr>
                        <m:e>
                          <m:acc>
                            <m:accPr>
                              <m:chr m:val="̇"/>
                              <m:ctrlPr>
                                <a:rPr lang="en-US" sz="1800">
                                  <a:solidFill>
                                    <a:schemeClr val="tx1">
                                      <a:lumMod val="85000"/>
                                      <a:lumOff val="15000"/>
                                    </a:schemeClr>
                                  </a:solidFill>
                                  <a:latin typeface="+mn-lt"/>
                                </a:rPr>
                              </m:ctrlPr>
                            </m:accPr>
                            <m:e>
                              <m:r>
                                <a:rPr lang="en-US" sz="1800">
                                  <a:solidFill>
                                    <a:schemeClr val="tx1">
                                      <a:lumMod val="85000"/>
                                      <a:lumOff val="15000"/>
                                    </a:schemeClr>
                                  </a:solidFill>
                                  <a:latin typeface="+mn-lt"/>
                                </a:rPr>
                                <m:t>𝑒</m:t>
                              </m:r>
                            </m:e>
                          </m:acc>
                        </m:e>
                        <m:sub>
                          <m:r>
                            <a:rPr lang="en-US" sz="1800">
                              <a:solidFill>
                                <a:schemeClr val="tx1">
                                  <a:lumMod val="85000"/>
                                  <a:lumOff val="15000"/>
                                </a:schemeClr>
                              </a:solidFill>
                              <a:latin typeface="+mn-lt"/>
                            </a:rPr>
                            <m:t>𝜃</m:t>
                          </m:r>
                        </m:sub>
                      </m:sSub>
                      <m:func>
                        <m:funcPr>
                          <m:ctrlPr>
                            <a:rPr lang="en-US" sz="1800">
                              <a:solidFill>
                                <a:schemeClr val="tx1">
                                  <a:lumMod val="85000"/>
                                  <a:lumOff val="15000"/>
                                </a:schemeClr>
                              </a:solidFill>
                              <a:latin typeface="+mn-lt"/>
                            </a:rPr>
                          </m:ctrlPr>
                        </m:funcPr>
                        <m:fName>
                          <m:r>
                            <m:rPr>
                              <m:sty m:val="p"/>
                            </m:rPr>
                            <a:rPr lang="en-US" sz="1800">
                              <a:solidFill>
                                <a:schemeClr val="tx1">
                                  <a:lumMod val="85000"/>
                                  <a:lumOff val="15000"/>
                                </a:schemeClr>
                              </a:solidFill>
                              <a:latin typeface="+mn-lt"/>
                            </a:rPr>
                            <m:t>sin</m:t>
                          </m:r>
                        </m:fName>
                        <m:e>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𝑒</m:t>
                              </m:r>
                            </m:e>
                            <m:sub>
                              <m:r>
                                <a:rPr lang="en-US" sz="1800">
                                  <a:solidFill>
                                    <a:schemeClr val="tx1">
                                      <a:lumMod val="85000"/>
                                      <a:lumOff val="15000"/>
                                    </a:schemeClr>
                                  </a:solidFill>
                                  <a:latin typeface="+mn-lt"/>
                                </a:rPr>
                                <m:t>𝜃</m:t>
                              </m:r>
                            </m:sub>
                          </m:sSub>
                        </m:e>
                      </m:func>
                      <m:r>
                        <a:rPr lang="en-US" sz="1800">
                          <a:solidFill>
                            <a:schemeClr val="tx1">
                              <a:lumMod val="85000"/>
                              <a:lumOff val="15000"/>
                            </a:schemeClr>
                          </a:solidFill>
                          <a:latin typeface="+mn-lt"/>
                        </a:rPr>
                        <m:t>+</m:t>
                      </m:r>
                      <m:f>
                        <m:fPr>
                          <m:ctrlPr>
                            <a:rPr lang="en-US" sz="1800">
                              <a:solidFill>
                                <a:schemeClr val="tx1">
                                  <a:lumMod val="85000"/>
                                  <a:lumOff val="15000"/>
                                </a:schemeClr>
                              </a:solidFill>
                              <a:latin typeface="+mn-lt"/>
                            </a:rPr>
                          </m:ctrlPr>
                        </m:fPr>
                        <m:num>
                          <m:r>
                            <a:rPr lang="en-US" sz="1800">
                              <a:solidFill>
                                <a:schemeClr val="tx1">
                                  <a:lumMod val="85000"/>
                                  <a:lumOff val="15000"/>
                                </a:schemeClr>
                              </a:solidFill>
                              <a:latin typeface="+mn-lt"/>
                            </a:rPr>
                            <m:t>1</m:t>
                          </m:r>
                        </m:num>
                        <m:den>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𝐵</m:t>
                              </m:r>
                            </m:e>
                            <m:sub>
                              <m:r>
                                <a:rPr lang="en-US" sz="1800">
                                  <a:solidFill>
                                    <a:schemeClr val="tx1">
                                      <a:lumMod val="85000"/>
                                      <a:lumOff val="15000"/>
                                    </a:schemeClr>
                                  </a:solidFill>
                                  <a:latin typeface="+mn-lt"/>
                                </a:rPr>
                                <m:t>1</m:t>
                              </m:r>
                            </m:sub>
                          </m:sSub>
                        </m:den>
                      </m:f>
                      <m:sSub>
                        <m:sSubPr>
                          <m:ctrlPr>
                            <a:rPr lang="en-US" sz="1800">
                              <a:solidFill>
                                <a:schemeClr val="tx1">
                                  <a:lumMod val="85000"/>
                                  <a:lumOff val="15000"/>
                                </a:schemeClr>
                              </a:solidFill>
                              <a:latin typeface="+mn-lt"/>
                            </a:rPr>
                          </m:ctrlPr>
                        </m:sSubPr>
                        <m:e>
                          <m:acc>
                            <m:accPr>
                              <m:chr m:val="̇"/>
                              <m:ctrlPr>
                                <a:rPr lang="en-US" sz="1800">
                                  <a:solidFill>
                                    <a:schemeClr val="tx1">
                                      <a:lumMod val="85000"/>
                                      <a:lumOff val="15000"/>
                                    </a:schemeClr>
                                  </a:solidFill>
                                  <a:latin typeface="+mn-lt"/>
                                </a:rPr>
                              </m:ctrlPr>
                            </m:accPr>
                            <m:e>
                              <m:r>
                                <a:rPr lang="en-US" sz="1800">
                                  <a:solidFill>
                                    <a:schemeClr val="tx1">
                                      <a:lumMod val="85000"/>
                                      <a:lumOff val="15000"/>
                                    </a:schemeClr>
                                  </a:solidFill>
                                  <a:latin typeface="+mn-lt"/>
                                </a:rPr>
                                <m:t>𝑣</m:t>
                              </m:r>
                            </m:e>
                          </m:acc>
                        </m:e>
                        <m:sub>
                          <m:r>
                            <a:rPr lang="en-US" sz="1800">
                              <a:solidFill>
                                <a:schemeClr val="tx1">
                                  <a:lumMod val="85000"/>
                                  <a:lumOff val="15000"/>
                                </a:schemeClr>
                              </a:solidFill>
                              <a:latin typeface="+mn-lt"/>
                            </a:rPr>
                            <m:t>𝑠</m:t>
                          </m:r>
                        </m:sub>
                      </m:sSub>
                      <m:sSub>
                        <m:sSubPr>
                          <m:ctrlPr>
                            <a:rPr lang="en-US" sz="1800">
                              <a:solidFill>
                                <a:schemeClr val="tx1">
                                  <a:lumMod val="85000"/>
                                  <a:lumOff val="15000"/>
                                </a:schemeClr>
                              </a:solidFill>
                              <a:latin typeface="+mn-lt"/>
                            </a:rPr>
                          </m:ctrlPr>
                        </m:sSubPr>
                        <m:e>
                          <m:r>
                            <a:rPr lang="en-US" sz="1800">
                              <a:solidFill>
                                <a:schemeClr val="tx1">
                                  <a:lumMod val="85000"/>
                                  <a:lumOff val="15000"/>
                                </a:schemeClr>
                              </a:solidFill>
                              <a:latin typeface="+mn-lt"/>
                            </a:rPr>
                            <m:t>𝑣</m:t>
                          </m:r>
                        </m:e>
                        <m:sub>
                          <m:r>
                            <a:rPr lang="en-US" sz="1800">
                              <a:solidFill>
                                <a:schemeClr val="tx1">
                                  <a:lumMod val="85000"/>
                                  <a:lumOff val="15000"/>
                                </a:schemeClr>
                              </a:solidFill>
                              <a:latin typeface="+mn-lt"/>
                            </a:rPr>
                            <m:t>𝑠</m:t>
                          </m:r>
                        </m:sub>
                      </m:sSub>
                    </m:oMath>
                  </m:oMathPara>
                </a14:m>
                <a:endParaRPr lang="en-US" sz="1600" dirty="0">
                  <a:solidFill>
                    <a:schemeClr val="tx1">
                      <a:lumMod val="85000"/>
                      <a:lumOff val="15000"/>
                    </a:schemeClr>
                  </a:solidFill>
                  <a:latin typeface="+mn-lt"/>
                </a:endParaRPr>
              </a:p>
              <a:p>
                <a:endParaRPr lang="en-US" sz="1600" dirty="0">
                  <a:latin typeface="+mn-lt"/>
                </a:endParaRPr>
              </a:p>
              <a:p>
                <a:endParaRPr lang="en-US" sz="1600" dirty="0">
                  <a:latin typeface="+mn-lt"/>
                </a:endParaRPr>
              </a:p>
            </p:txBody>
          </p:sp>
        </mc:Choice>
        <mc:Fallback>
          <p:sp>
            <p:nvSpPr>
              <p:cNvPr id="2" name="Content Placeholder 1">
                <a:extLst>
                  <a:ext uri="{FF2B5EF4-FFF2-40B4-BE49-F238E27FC236}">
                    <a16:creationId xmlns:a16="http://schemas.microsoft.com/office/drawing/2014/main" id="{2566D7E9-57FD-F749-9A97-3264558A8ED7}"/>
                  </a:ext>
                </a:extLst>
              </p:cNvPr>
              <p:cNvSpPr>
                <a:spLocks noGrp="1" noRot="1" noChangeAspect="1" noMove="1" noResize="1" noEditPoints="1" noAdjustHandles="1" noChangeArrowheads="1" noChangeShapeType="1" noTextEdit="1"/>
              </p:cNvSpPr>
              <p:nvPr>
                <p:ph idx="1"/>
              </p:nvPr>
            </p:nvSpPr>
            <p:spPr>
              <a:xfrm>
                <a:off x="402772" y="1604945"/>
                <a:ext cx="8115526" cy="4501942"/>
              </a:xfrm>
              <a:blipFill>
                <a:blip r:embed="rId2"/>
                <a:stretch>
                  <a:fillRect l="-469" t="-563" b="-197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AC4272A-93FB-C24B-8A14-169774725F8E}"/>
              </a:ext>
            </a:extLst>
          </p:cNvPr>
          <p:cNvSpPr>
            <a:spLocks noGrp="1"/>
          </p:cNvSpPr>
          <p:nvPr>
            <p:ph type="title"/>
          </p:nvPr>
        </p:nvSpPr>
        <p:spPr>
          <a:xfrm>
            <a:off x="2024742" y="555171"/>
            <a:ext cx="5600927" cy="755095"/>
          </a:xfrm>
        </p:spPr>
        <p:txBody>
          <a:bodyPr>
            <a:normAutofit/>
          </a:bodyPr>
          <a:lstStyle/>
          <a:p>
            <a:pPr algn="ctr"/>
            <a:r>
              <a:rPr lang="en-US" sz="2800" dirty="0"/>
              <a:t>Bioinspired Backstepping Controller</a:t>
            </a:r>
          </a:p>
        </p:txBody>
      </p:sp>
    </p:spTree>
    <p:extLst>
      <p:ext uri="{BB962C8B-B14F-4D97-AF65-F5344CB8AC3E}">
        <p14:creationId xmlns:p14="http://schemas.microsoft.com/office/powerpoint/2010/main" val="791168733"/>
      </p:ext>
    </p:extLst>
  </p:cSld>
  <p:clrMapOvr>
    <a:masterClrMapping/>
  </p:clrMapOvr>
</p:sld>
</file>

<file path=ppt/theme/theme1.xml><?xml version="1.0" encoding="utf-8"?>
<a:theme xmlns:a="http://schemas.openxmlformats.org/drawingml/2006/main" name="CSE 3 Tab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CSE 3 Tab Theme.thmx</Template>
  <TotalTime>269</TotalTime>
  <Words>1003</Words>
  <Application>Microsoft Macintosh PowerPoint</Application>
  <PresentationFormat>On-screen Show (4:3)</PresentationFormat>
  <Paragraphs>99</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Cambria Math</vt:lpstr>
      <vt:lpstr>Gotham</vt:lpstr>
      <vt:lpstr>Gotham-Book</vt:lpstr>
      <vt:lpstr>Gotham-Medium</vt:lpstr>
      <vt:lpstr>Gotham-MediumItalic</vt:lpstr>
      <vt:lpstr>Wingdings</vt:lpstr>
      <vt:lpstr>CSE 3 Tab Theme</vt:lpstr>
      <vt:lpstr>ENPM 667 Project 1: Enhanced Bioinspired Backstepping Control for a Mobile Robot with Unscented Kalman Filter  </vt:lpstr>
      <vt:lpstr>Introduction</vt:lpstr>
      <vt:lpstr>Kinematics of a Non-Holonomic Mobile Robot</vt:lpstr>
      <vt:lpstr>Control Strategy</vt:lpstr>
      <vt:lpstr>Robot Dynamics</vt:lpstr>
      <vt:lpstr>Kalman Filter</vt:lpstr>
      <vt:lpstr>Unscented Kalman Filter</vt:lpstr>
      <vt:lpstr>KF and UKF for the mobile robot</vt:lpstr>
      <vt:lpstr>Bioinspired Backstepping Controller</vt:lpstr>
      <vt:lpstr>Torque Controller</vt:lpstr>
      <vt:lpstr>Stability Analysis</vt:lpstr>
      <vt:lpstr>SIMULINK Model</vt:lpstr>
      <vt:lpstr>Plot tracking the position of the mobile robot</vt:lpstr>
      <vt:lpstr>Plot comparing the estimated linear velocity with the desired linear velocity</vt:lpstr>
      <vt:lpstr>Plot comparing the estimated angular velocity with the desired angular velocity</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Figlewski</dc:creator>
  <cp:lastModifiedBy>Jayesh Jayashankar</cp:lastModifiedBy>
  <cp:revision>8</cp:revision>
  <dcterms:created xsi:type="dcterms:W3CDTF">2014-01-15T15:08:53Z</dcterms:created>
  <dcterms:modified xsi:type="dcterms:W3CDTF">2021-11-25T06:52:32Z</dcterms:modified>
</cp:coreProperties>
</file>